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20" r:id="rId3"/>
    <p:sldId id="310" r:id="rId4"/>
    <p:sldId id="311" r:id="rId5"/>
    <p:sldId id="313" r:id="rId6"/>
    <p:sldId id="31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Tera Chess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Names: Lovyck juteau-mercier, Dan bondarenko and patrick beland</a:t>
            </a:r>
          </a:p>
          <a:p>
            <a:endParaRPr lang="it-IT" dirty="0"/>
          </a:p>
          <a:p>
            <a:r>
              <a:rPr lang="it-IT" dirty="0"/>
              <a:t>Comp 307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36A7-3925-4BDA-84B7-D19FDC84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262-CC4E-4AE6-AAF8-8BAAC359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all like strategy and RPG video games and Terra chess has these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9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chess</a:t>
            </a:r>
          </a:p>
          <a:p>
            <a:r>
              <a:rPr lang="en-US" dirty="0"/>
              <a:t>But with a twist…</a:t>
            </a:r>
          </a:p>
          <a:p>
            <a:r>
              <a:rPr lang="en-US" dirty="0"/>
              <a:t>Chess with customizable pieces</a:t>
            </a:r>
          </a:p>
          <a:p>
            <a:r>
              <a:rPr lang="en-US" dirty="0"/>
              <a:t>Including RPG mechanics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24566-2C9A-4F21-8DDC-629206E3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MVC </a:t>
            </a:r>
          </a:p>
          <a:p>
            <a:r>
              <a:rPr lang="en-CA" dirty="0"/>
              <a:t>Views: HTML/ JS based</a:t>
            </a:r>
          </a:p>
          <a:p>
            <a:r>
              <a:rPr lang="en-CA" dirty="0"/>
              <a:t>Model: MySQL </a:t>
            </a:r>
          </a:p>
          <a:p>
            <a:r>
              <a:rPr lang="en-CA" dirty="0"/>
              <a:t>Controller: Django server with scripts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16ABBD-2BAC-43E2-98EF-5CB1F27A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7E239-BF62-4DD7-87CC-4654CE1B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146</TotalTime>
  <Words>64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Tera Chess Project</vt:lpstr>
      <vt:lpstr>Motivation</vt:lpstr>
      <vt:lpstr>Summary</vt:lpstr>
      <vt:lpstr>Architecture</vt:lpstr>
      <vt:lpstr>Flowchart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 Chess Project</dc:title>
  <dc:creator>Common</dc:creator>
  <cp:lastModifiedBy>Common</cp:lastModifiedBy>
  <cp:revision>9</cp:revision>
  <dcterms:created xsi:type="dcterms:W3CDTF">2018-11-14T20:31:31Z</dcterms:created>
  <dcterms:modified xsi:type="dcterms:W3CDTF">2018-11-16T21:53:47Z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