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5" r:id="rId1"/>
  </p:sldMasterIdLst>
  <p:notesMasterIdLst>
    <p:notesMasterId r:id="rId17"/>
  </p:notesMasterIdLst>
  <p:sldIdLst>
    <p:sldId id="256" r:id="rId2"/>
    <p:sldId id="257" r:id="rId3"/>
    <p:sldId id="258" r:id="rId4"/>
    <p:sldId id="259" r:id="rId5"/>
    <p:sldId id="263" r:id="rId6"/>
    <p:sldId id="264" r:id="rId7"/>
    <p:sldId id="265" r:id="rId8"/>
    <p:sldId id="266" r:id="rId9"/>
    <p:sldId id="267" r:id="rId10"/>
    <p:sldId id="268" r:id="rId11"/>
    <p:sldId id="269" r:id="rId12"/>
    <p:sldId id="270" r:id="rId13"/>
    <p:sldId id="271" r:id="rId14"/>
    <p:sldId id="261" r:id="rId15"/>
    <p:sldId id="262"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9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5C8394A8-C372-5770-7ADD-929889B0D0FE}"/>
            </a:ext>
          </a:extLst>
        </p:cNvPr>
        <p:cNvGrpSpPr/>
        <p:nvPr/>
      </p:nvGrpSpPr>
      <p:grpSpPr>
        <a:xfrm>
          <a:off x="0" y="0"/>
          <a:ext cx="0" cy="0"/>
          <a:chOff x="0" y="0"/>
          <a:chExt cx="0" cy="0"/>
        </a:xfrm>
      </p:grpSpPr>
      <p:sp>
        <p:nvSpPr>
          <p:cNvPr id="88" name="Google Shape;88;p4:notes">
            <a:extLst>
              <a:ext uri="{FF2B5EF4-FFF2-40B4-BE49-F238E27FC236}">
                <a16:creationId xmlns:a16="http://schemas.microsoft.com/office/drawing/2014/main" id="{3D9D45C0-8722-7BF1-612F-DFECAA5D8FE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4:notes">
            <a:extLst>
              <a:ext uri="{FF2B5EF4-FFF2-40B4-BE49-F238E27FC236}">
                <a16:creationId xmlns:a16="http://schemas.microsoft.com/office/drawing/2014/main" id="{0EFBD834-893A-18DA-A894-C68D1B314AE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ja-JP"/>
              <a:t>話す内容はノートにしっかり書きましょう。</a:t>
            </a:r>
            <a:endParaRPr/>
          </a:p>
        </p:txBody>
      </p:sp>
      <p:sp>
        <p:nvSpPr>
          <p:cNvPr id="90" name="Google Shape;90;p4:notes">
            <a:extLst>
              <a:ext uri="{FF2B5EF4-FFF2-40B4-BE49-F238E27FC236}">
                <a16:creationId xmlns:a16="http://schemas.microsoft.com/office/drawing/2014/main" id="{316B5A9B-3B70-C555-D5DA-4C62D994924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10</a:t>
            </a:fld>
            <a:endParaRPr/>
          </a:p>
        </p:txBody>
      </p:sp>
    </p:spTree>
    <p:extLst>
      <p:ext uri="{BB962C8B-B14F-4D97-AF65-F5344CB8AC3E}">
        <p14:creationId xmlns:p14="http://schemas.microsoft.com/office/powerpoint/2010/main" val="107855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00E027B5-D643-7450-3FC1-A4BE208B8531}"/>
            </a:ext>
          </a:extLst>
        </p:cNvPr>
        <p:cNvGrpSpPr/>
        <p:nvPr/>
      </p:nvGrpSpPr>
      <p:grpSpPr>
        <a:xfrm>
          <a:off x="0" y="0"/>
          <a:ext cx="0" cy="0"/>
          <a:chOff x="0" y="0"/>
          <a:chExt cx="0" cy="0"/>
        </a:xfrm>
      </p:grpSpPr>
      <p:sp>
        <p:nvSpPr>
          <p:cNvPr id="82" name="Google Shape;82;p3:notes">
            <a:extLst>
              <a:ext uri="{FF2B5EF4-FFF2-40B4-BE49-F238E27FC236}">
                <a16:creationId xmlns:a16="http://schemas.microsoft.com/office/drawing/2014/main" id="{BEB8B7F9-94E8-5033-0395-9B936373A26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3:notes">
            <a:extLst>
              <a:ext uri="{FF2B5EF4-FFF2-40B4-BE49-F238E27FC236}">
                <a16:creationId xmlns:a16="http://schemas.microsoft.com/office/drawing/2014/main" id="{B3C70BED-D66F-CAB7-3270-229CCC58A58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06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655A2CC7-756F-9F10-E339-24B4469C55BE}"/>
            </a:ext>
          </a:extLst>
        </p:cNvPr>
        <p:cNvGrpSpPr/>
        <p:nvPr/>
      </p:nvGrpSpPr>
      <p:grpSpPr>
        <a:xfrm>
          <a:off x="0" y="0"/>
          <a:ext cx="0" cy="0"/>
          <a:chOff x="0" y="0"/>
          <a:chExt cx="0" cy="0"/>
        </a:xfrm>
      </p:grpSpPr>
      <p:sp>
        <p:nvSpPr>
          <p:cNvPr id="88" name="Google Shape;88;p4:notes">
            <a:extLst>
              <a:ext uri="{FF2B5EF4-FFF2-40B4-BE49-F238E27FC236}">
                <a16:creationId xmlns:a16="http://schemas.microsoft.com/office/drawing/2014/main" id="{C75E51A0-C7AF-F73B-18BE-327FA1C19F3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4:notes">
            <a:extLst>
              <a:ext uri="{FF2B5EF4-FFF2-40B4-BE49-F238E27FC236}">
                <a16:creationId xmlns:a16="http://schemas.microsoft.com/office/drawing/2014/main" id="{D676CEA9-1289-663F-A688-9B761D96651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ja-JP"/>
              <a:t>話す内容はノートにしっかり書きましょう。</a:t>
            </a:r>
            <a:endParaRPr/>
          </a:p>
        </p:txBody>
      </p:sp>
      <p:sp>
        <p:nvSpPr>
          <p:cNvPr id="90" name="Google Shape;90;p4:notes">
            <a:extLst>
              <a:ext uri="{FF2B5EF4-FFF2-40B4-BE49-F238E27FC236}">
                <a16:creationId xmlns:a16="http://schemas.microsoft.com/office/drawing/2014/main" id="{22188010-7692-44BC-1188-95B48F4F18A3}"/>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12</a:t>
            </a:fld>
            <a:endParaRPr/>
          </a:p>
        </p:txBody>
      </p:sp>
    </p:spTree>
    <p:extLst>
      <p:ext uri="{BB962C8B-B14F-4D97-AF65-F5344CB8AC3E}">
        <p14:creationId xmlns:p14="http://schemas.microsoft.com/office/powerpoint/2010/main" val="690802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 name="Google Shape;10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ja-JP"/>
              <a:t>話す内容はノートにしっかり書きましょう。</a:t>
            </a:r>
            <a:endParaRPr/>
          </a:p>
        </p:txBody>
      </p:sp>
      <p:sp>
        <p:nvSpPr>
          <p:cNvPr id="90" name="Google Shape;90;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116EBCB9-1BDC-4E42-092C-CC82B546E375}"/>
            </a:ext>
          </a:extLst>
        </p:cNvPr>
        <p:cNvGrpSpPr/>
        <p:nvPr/>
      </p:nvGrpSpPr>
      <p:grpSpPr>
        <a:xfrm>
          <a:off x="0" y="0"/>
          <a:ext cx="0" cy="0"/>
          <a:chOff x="0" y="0"/>
          <a:chExt cx="0" cy="0"/>
        </a:xfrm>
      </p:grpSpPr>
      <p:sp>
        <p:nvSpPr>
          <p:cNvPr id="82" name="Google Shape;82;p3:notes">
            <a:extLst>
              <a:ext uri="{FF2B5EF4-FFF2-40B4-BE49-F238E27FC236}">
                <a16:creationId xmlns:a16="http://schemas.microsoft.com/office/drawing/2014/main" id="{4158CA15-A9F6-2B3A-5140-10FF0DF3C3B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3:notes">
            <a:extLst>
              <a:ext uri="{FF2B5EF4-FFF2-40B4-BE49-F238E27FC236}">
                <a16:creationId xmlns:a16="http://schemas.microsoft.com/office/drawing/2014/main" id="{DCEEAEC4-3FF1-442C-366E-7F031FEFFA0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9416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E64B753A-B711-3D01-8263-98BF7B96E198}"/>
            </a:ext>
          </a:extLst>
        </p:cNvPr>
        <p:cNvGrpSpPr/>
        <p:nvPr/>
      </p:nvGrpSpPr>
      <p:grpSpPr>
        <a:xfrm>
          <a:off x="0" y="0"/>
          <a:ext cx="0" cy="0"/>
          <a:chOff x="0" y="0"/>
          <a:chExt cx="0" cy="0"/>
        </a:xfrm>
      </p:grpSpPr>
      <p:sp>
        <p:nvSpPr>
          <p:cNvPr id="88" name="Google Shape;88;p4:notes">
            <a:extLst>
              <a:ext uri="{FF2B5EF4-FFF2-40B4-BE49-F238E27FC236}">
                <a16:creationId xmlns:a16="http://schemas.microsoft.com/office/drawing/2014/main" id="{1DD38163-6B2B-4C47-F0E5-16778B2450F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4:notes">
            <a:extLst>
              <a:ext uri="{FF2B5EF4-FFF2-40B4-BE49-F238E27FC236}">
                <a16:creationId xmlns:a16="http://schemas.microsoft.com/office/drawing/2014/main" id="{61608963-30C6-E2BE-FBDB-51061890D8E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ja-JP"/>
              <a:t>話す内容はノートにしっかり書きましょう。</a:t>
            </a:r>
            <a:endParaRPr/>
          </a:p>
        </p:txBody>
      </p:sp>
      <p:sp>
        <p:nvSpPr>
          <p:cNvPr id="90" name="Google Shape;90;p4:notes">
            <a:extLst>
              <a:ext uri="{FF2B5EF4-FFF2-40B4-BE49-F238E27FC236}">
                <a16:creationId xmlns:a16="http://schemas.microsoft.com/office/drawing/2014/main" id="{6BD6C21C-C3DD-151B-DB00-FA731CAD7EC0}"/>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6</a:t>
            </a:fld>
            <a:endParaRPr/>
          </a:p>
        </p:txBody>
      </p:sp>
    </p:spTree>
    <p:extLst>
      <p:ext uri="{BB962C8B-B14F-4D97-AF65-F5344CB8AC3E}">
        <p14:creationId xmlns:p14="http://schemas.microsoft.com/office/powerpoint/2010/main" val="150524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F7F66264-DE0C-03BC-BC68-9BE132ABC652}"/>
            </a:ext>
          </a:extLst>
        </p:cNvPr>
        <p:cNvGrpSpPr/>
        <p:nvPr/>
      </p:nvGrpSpPr>
      <p:grpSpPr>
        <a:xfrm>
          <a:off x="0" y="0"/>
          <a:ext cx="0" cy="0"/>
          <a:chOff x="0" y="0"/>
          <a:chExt cx="0" cy="0"/>
        </a:xfrm>
      </p:grpSpPr>
      <p:sp>
        <p:nvSpPr>
          <p:cNvPr id="82" name="Google Shape;82;p3:notes">
            <a:extLst>
              <a:ext uri="{FF2B5EF4-FFF2-40B4-BE49-F238E27FC236}">
                <a16:creationId xmlns:a16="http://schemas.microsoft.com/office/drawing/2014/main" id="{12AB550C-7675-FB8C-F04C-44C41E38BF7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3:notes">
            <a:extLst>
              <a:ext uri="{FF2B5EF4-FFF2-40B4-BE49-F238E27FC236}">
                <a16:creationId xmlns:a16="http://schemas.microsoft.com/office/drawing/2014/main" id="{1B93436B-3B07-C5B8-9075-BE2F9CE3BFF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902481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65AE1E86-EEE5-A006-3485-1D9D9AAF1CBA}"/>
            </a:ext>
          </a:extLst>
        </p:cNvPr>
        <p:cNvGrpSpPr/>
        <p:nvPr/>
      </p:nvGrpSpPr>
      <p:grpSpPr>
        <a:xfrm>
          <a:off x="0" y="0"/>
          <a:ext cx="0" cy="0"/>
          <a:chOff x="0" y="0"/>
          <a:chExt cx="0" cy="0"/>
        </a:xfrm>
      </p:grpSpPr>
      <p:sp>
        <p:nvSpPr>
          <p:cNvPr id="88" name="Google Shape;88;p4:notes">
            <a:extLst>
              <a:ext uri="{FF2B5EF4-FFF2-40B4-BE49-F238E27FC236}">
                <a16:creationId xmlns:a16="http://schemas.microsoft.com/office/drawing/2014/main" id="{26386760-2C98-36CE-58DE-539D25490B4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4:notes">
            <a:extLst>
              <a:ext uri="{FF2B5EF4-FFF2-40B4-BE49-F238E27FC236}">
                <a16:creationId xmlns:a16="http://schemas.microsoft.com/office/drawing/2014/main" id="{59134B68-6DB0-5892-12AC-9053C39A404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ja-JP"/>
              <a:t>話す内容はノートにしっかり書きましょう。</a:t>
            </a:r>
            <a:endParaRPr/>
          </a:p>
        </p:txBody>
      </p:sp>
      <p:sp>
        <p:nvSpPr>
          <p:cNvPr id="90" name="Google Shape;90;p4:notes">
            <a:extLst>
              <a:ext uri="{FF2B5EF4-FFF2-40B4-BE49-F238E27FC236}">
                <a16:creationId xmlns:a16="http://schemas.microsoft.com/office/drawing/2014/main" id="{92CD1EEA-499A-C841-4783-643793C9A96C}"/>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8</a:t>
            </a:fld>
            <a:endParaRPr/>
          </a:p>
        </p:txBody>
      </p:sp>
    </p:spTree>
    <p:extLst>
      <p:ext uri="{BB962C8B-B14F-4D97-AF65-F5344CB8AC3E}">
        <p14:creationId xmlns:p14="http://schemas.microsoft.com/office/powerpoint/2010/main" val="83070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a:extLst>
            <a:ext uri="{FF2B5EF4-FFF2-40B4-BE49-F238E27FC236}">
              <a16:creationId xmlns:a16="http://schemas.microsoft.com/office/drawing/2014/main" id="{22713A58-FFCD-4505-4E3F-D4525DEE8E37}"/>
            </a:ext>
          </a:extLst>
        </p:cNvPr>
        <p:cNvGrpSpPr/>
        <p:nvPr/>
      </p:nvGrpSpPr>
      <p:grpSpPr>
        <a:xfrm>
          <a:off x="0" y="0"/>
          <a:ext cx="0" cy="0"/>
          <a:chOff x="0" y="0"/>
          <a:chExt cx="0" cy="0"/>
        </a:xfrm>
      </p:grpSpPr>
      <p:sp>
        <p:nvSpPr>
          <p:cNvPr id="82" name="Google Shape;82;p3:notes">
            <a:extLst>
              <a:ext uri="{FF2B5EF4-FFF2-40B4-BE49-F238E27FC236}">
                <a16:creationId xmlns:a16="http://schemas.microsoft.com/office/drawing/2014/main" id="{AE9F6D7E-E281-C6FA-4032-A25E14ED6DE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3:notes">
            <a:extLst>
              <a:ext uri="{FF2B5EF4-FFF2-40B4-BE49-F238E27FC236}">
                <a16:creationId xmlns:a16="http://schemas.microsoft.com/office/drawing/2014/main" id="{90E94939-F8C8-C6BF-758E-F38CE27843F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1134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2"/>
          <p:cNvSpPr txBox="1"/>
          <p:nvPr/>
        </p:nvSpPr>
        <p:spPr>
          <a:xfrm>
            <a:off x="2352232" y="-315000"/>
            <a:ext cx="7487535" cy="7488000"/>
          </a:xfrm>
          <a:prstGeom prst="rect">
            <a:avLst/>
          </a:prstGeom>
          <a:blipFill rotWithShape="1">
            <a:blip r:embed="rId2">
              <a:alphaModFix amt="40000"/>
            </a:blip>
            <a:stretch>
              <a:fillRect/>
            </a:stretch>
          </a:blip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0" y="4505"/>
            <a:ext cx="9272187" cy="101764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body" idx="1"/>
          </p:nvPr>
        </p:nvSpPr>
        <p:spPr>
          <a:xfrm>
            <a:off x="427383" y="1487228"/>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9" name="Google Shape;19;p3"/>
          <p:cNvPicPr preferRelativeResize="0"/>
          <p:nvPr/>
        </p:nvPicPr>
        <p:blipFill rotWithShape="1">
          <a:blip r:embed="rId2">
            <a:alphaModFix/>
          </a:blip>
          <a:srcRect/>
          <a:stretch/>
        </p:blipFill>
        <p:spPr>
          <a:xfrm rot="5400000">
            <a:off x="11096079" y="228375"/>
            <a:ext cx="338396" cy="1499355"/>
          </a:xfrm>
          <a:prstGeom prst="rect">
            <a:avLst/>
          </a:prstGeom>
          <a:noFill/>
          <a:ln>
            <a:noFill/>
          </a:ln>
        </p:spPr>
      </p:pic>
      <p:cxnSp>
        <p:nvCxnSpPr>
          <p:cNvPr id="20" name="Google Shape;20;p3"/>
          <p:cNvCxnSpPr/>
          <p:nvPr/>
        </p:nvCxnSpPr>
        <p:spPr>
          <a:xfrm>
            <a:off x="0" y="976750"/>
            <a:ext cx="10942983" cy="0"/>
          </a:xfrm>
          <a:prstGeom prst="straightConnector1">
            <a:avLst/>
          </a:prstGeom>
          <a:noFill/>
          <a:ln w="28575" cap="flat" cmpd="sng">
            <a:solidFill>
              <a:srgbClr val="757070"/>
            </a:solidFill>
            <a:prstDash val="solid"/>
            <a:miter lim="800000"/>
            <a:headEnd type="none" w="sm" len="sm"/>
            <a:tailEnd type="none" w="sm" len="sm"/>
          </a:ln>
        </p:spPr>
      </p:cxnSp>
      <p:sp>
        <p:nvSpPr>
          <p:cNvPr id="21" name="Google Shape;21;p3"/>
          <p:cNvSpPr txBox="1">
            <a:spLocks noGrp="1"/>
          </p:cNvSpPr>
          <p:nvPr>
            <p:ph type="sldNum" idx="12"/>
          </p:nvPr>
        </p:nvSpPr>
        <p:spPr>
          <a:xfrm>
            <a:off x="11684000" y="6464300"/>
            <a:ext cx="508000" cy="3937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ja-JP"/>
              <a:t>‹#›</a:t>
            </a:fld>
            <a:endParaRPr/>
          </a:p>
        </p:txBody>
      </p:sp>
      <p:pic>
        <p:nvPicPr>
          <p:cNvPr id="22" name="Google Shape;22;p3" descr="図形 が含まれている画像&#10;&#10;自動的に生成された説明"/>
          <p:cNvPicPr preferRelativeResize="0"/>
          <p:nvPr/>
        </p:nvPicPr>
        <p:blipFill rotWithShape="1">
          <a:blip r:embed="rId3">
            <a:alphaModFix/>
          </a:blip>
          <a:srcRect/>
          <a:stretch/>
        </p:blipFill>
        <p:spPr>
          <a:xfrm>
            <a:off x="9461241" y="67743"/>
            <a:ext cx="2574860" cy="52533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9679477"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786017"/>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6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ja-JP"/>
              <a:t>‹#›</a:t>
            </a:fld>
            <a:endParaRPr/>
          </a:p>
        </p:txBody>
      </p:sp>
      <p:pic>
        <p:nvPicPr>
          <p:cNvPr id="29" name="Google Shape;29;p4"/>
          <p:cNvPicPr preferRelativeResize="0"/>
          <p:nvPr/>
        </p:nvPicPr>
        <p:blipFill rotWithShape="1">
          <a:blip r:embed="rId2">
            <a:alphaModFix/>
          </a:blip>
          <a:srcRect/>
          <a:stretch/>
        </p:blipFill>
        <p:spPr>
          <a:xfrm rot="5400000">
            <a:off x="11178251" y="3826292"/>
            <a:ext cx="338396" cy="1499355"/>
          </a:xfrm>
          <a:prstGeom prst="rect">
            <a:avLst/>
          </a:prstGeom>
          <a:noFill/>
          <a:ln>
            <a:noFill/>
          </a:ln>
        </p:spPr>
      </p:pic>
      <p:cxnSp>
        <p:nvCxnSpPr>
          <p:cNvPr id="30" name="Google Shape;30;p4"/>
          <p:cNvCxnSpPr/>
          <p:nvPr/>
        </p:nvCxnSpPr>
        <p:spPr>
          <a:xfrm>
            <a:off x="82172" y="4574667"/>
            <a:ext cx="10942983" cy="0"/>
          </a:xfrm>
          <a:prstGeom prst="straightConnector1">
            <a:avLst/>
          </a:prstGeom>
          <a:noFill/>
          <a:ln w="28575" cap="flat" cmpd="sng">
            <a:solidFill>
              <a:srgbClr val="757070"/>
            </a:solidFill>
            <a:prstDash val="solid"/>
            <a:miter lim="800000"/>
            <a:headEnd type="none" w="sm" len="sm"/>
            <a:tailEnd type="none" w="sm" len="sm"/>
          </a:ln>
        </p:spPr>
      </p:cxnSp>
      <p:pic>
        <p:nvPicPr>
          <p:cNvPr id="31" name="Google Shape;31;p4" descr="図形&#10;&#10;中程度の精度で自動的に生成された説明"/>
          <p:cNvPicPr preferRelativeResize="0"/>
          <p:nvPr/>
        </p:nvPicPr>
        <p:blipFill rotWithShape="1">
          <a:blip r:embed="rId3">
            <a:alphaModFix/>
          </a:blip>
          <a:srcRect/>
          <a:stretch/>
        </p:blipFill>
        <p:spPr>
          <a:xfrm>
            <a:off x="8621351" y="354431"/>
            <a:ext cx="3314700" cy="676275"/>
          </a:xfrm>
          <a:prstGeom prst="rect">
            <a:avLst/>
          </a:prstGeom>
          <a:noFill/>
          <a:ln>
            <a:noFill/>
          </a:ln>
        </p:spPr>
      </p:pic>
      <p:pic>
        <p:nvPicPr>
          <p:cNvPr id="32" name="Google Shape;32;p4" descr="アイコン&#10;&#10;自動的に生成された説明"/>
          <p:cNvPicPr preferRelativeResize="0"/>
          <p:nvPr/>
        </p:nvPicPr>
        <p:blipFill rotWithShape="1">
          <a:blip r:embed="rId4">
            <a:alphaModFix/>
          </a:blip>
          <a:srcRect/>
          <a:stretch/>
        </p:blipFill>
        <p:spPr>
          <a:xfrm>
            <a:off x="7224158" y="172649"/>
            <a:ext cx="1397193" cy="103983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p:cSld name="2 つのコンテンツ">
    <p:spTree>
      <p:nvGrpSpPr>
        <p:cNvPr id="1" name="Shape 33"/>
        <p:cNvGrpSpPr/>
        <p:nvPr/>
      </p:nvGrpSpPr>
      <p:grpSpPr>
        <a:xfrm>
          <a:off x="0" y="0"/>
          <a:ext cx="0" cy="0"/>
          <a:chOff x="0" y="0"/>
          <a:chExt cx="0" cy="0"/>
        </a:xfrm>
      </p:grpSpPr>
      <p:sp>
        <p:nvSpPr>
          <p:cNvPr id="34" name="Google Shape;34;p5"/>
          <p:cNvSpPr txBox="1">
            <a:spLocks noGrp="1"/>
          </p:cNvSpPr>
          <p:nvPr>
            <p:ph type="body" idx="1"/>
          </p:nvPr>
        </p:nvSpPr>
        <p:spPr>
          <a:xfrm>
            <a:off x="838200" y="1360426"/>
            <a:ext cx="5181600" cy="48165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5"/>
          <p:cNvSpPr txBox="1">
            <a:spLocks noGrp="1"/>
          </p:cNvSpPr>
          <p:nvPr>
            <p:ph type="body" idx="2"/>
          </p:nvPr>
        </p:nvSpPr>
        <p:spPr>
          <a:xfrm>
            <a:off x="6172200" y="1360426"/>
            <a:ext cx="5181600" cy="481653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7" name="Google Shape;37;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8" name="Google Shape;38;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ja-JP"/>
              <a:t>‹#›</a:t>
            </a:fld>
            <a:endParaRPr/>
          </a:p>
        </p:txBody>
      </p:sp>
      <p:pic>
        <p:nvPicPr>
          <p:cNvPr id="39" name="Google Shape;39;p5"/>
          <p:cNvPicPr preferRelativeResize="0"/>
          <p:nvPr/>
        </p:nvPicPr>
        <p:blipFill rotWithShape="1">
          <a:blip r:embed="rId2">
            <a:alphaModFix/>
          </a:blip>
          <a:srcRect/>
          <a:stretch/>
        </p:blipFill>
        <p:spPr>
          <a:xfrm rot="5400000">
            <a:off x="11096079" y="228375"/>
            <a:ext cx="338396" cy="1499355"/>
          </a:xfrm>
          <a:prstGeom prst="rect">
            <a:avLst/>
          </a:prstGeom>
          <a:noFill/>
          <a:ln>
            <a:noFill/>
          </a:ln>
        </p:spPr>
      </p:pic>
      <p:cxnSp>
        <p:nvCxnSpPr>
          <p:cNvPr id="40" name="Google Shape;40;p5"/>
          <p:cNvCxnSpPr/>
          <p:nvPr/>
        </p:nvCxnSpPr>
        <p:spPr>
          <a:xfrm>
            <a:off x="0" y="976750"/>
            <a:ext cx="10942983" cy="0"/>
          </a:xfrm>
          <a:prstGeom prst="straightConnector1">
            <a:avLst/>
          </a:prstGeom>
          <a:noFill/>
          <a:ln w="28575" cap="flat" cmpd="sng">
            <a:solidFill>
              <a:srgbClr val="757070"/>
            </a:solidFill>
            <a:prstDash val="solid"/>
            <a:miter lim="800000"/>
            <a:headEnd type="none" w="sm" len="sm"/>
            <a:tailEnd type="none" w="sm" len="sm"/>
          </a:ln>
        </p:spPr>
      </p:cxnSp>
      <p:pic>
        <p:nvPicPr>
          <p:cNvPr id="41" name="Google Shape;41;p5" descr="図形 が含まれている画像&#10;&#10;自動的に生成された説明"/>
          <p:cNvPicPr preferRelativeResize="0"/>
          <p:nvPr/>
        </p:nvPicPr>
        <p:blipFill rotWithShape="1">
          <a:blip r:embed="rId3">
            <a:alphaModFix/>
          </a:blip>
          <a:srcRect/>
          <a:stretch/>
        </p:blipFill>
        <p:spPr>
          <a:xfrm>
            <a:off x="9461241" y="67743"/>
            <a:ext cx="2574860" cy="525331"/>
          </a:xfrm>
          <a:prstGeom prst="rect">
            <a:avLst/>
          </a:prstGeom>
          <a:noFill/>
          <a:ln>
            <a:noFill/>
          </a:ln>
        </p:spPr>
      </p:pic>
      <p:sp>
        <p:nvSpPr>
          <p:cNvPr id="42" name="Google Shape;42;p5"/>
          <p:cNvSpPr txBox="1">
            <a:spLocks noGrp="1"/>
          </p:cNvSpPr>
          <p:nvPr>
            <p:ph type="title"/>
          </p:nvPr>
        </p:nvSpPr>
        <p:spPr>
          <a:xfrm>
            <a:off x="0" y="4505"/>
            <a:ext cx="9272187" cy="101764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p:cSld name="比較">
    <p:spTree>
      <p:nvGrpSpPr>
        <p:cNvPr id="1" name="Shape 43"/>
        <p:cNvGrpSpPr/>
        <p:nvPr/>
      </p:nvGrpSpPr>
      <p:grpSpPr>
        <a:xfrm>
          <a:off x="0" y="0"/>
          <a:ext cx="0" cy="0"/>
          <a:chOff x="0" y="0"/>
          <a:chExt cx="0" cy="0"/>
        </a:xfrm>
      </p:grpSpPr>
      <p:sp>
        <p:nvSpPr>
          <p:cNvPr id="44" name="Google Shape;44;p6"/>
          <p:cNvSpPr txBox="1">
            <a:spLocks noGrp="1"/>
          </p:cNvSpPr>
          <p:nvPr>
            <p:ph type="body" idx="1"/>
          </p:nvPr>
        </p:nvSpPr>
        <p:spPr>
          <a:xfrm>
            <a:off x="839788" y="1275394"/>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2"/>
          </p:nvPr>
        </p:nvSpPr>
        <p:spPr>
          <a:xfrm>
            <a:off x="839788" y="2116398"/>
            <a:ext cx="5157787" cy="407326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body" idx="3"/>
          </p:nvPr>
        </p:nvSpPr>
        <p:spPr>
          <a:xfrm>
            <a:off x="6169024" y="1278202"/>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6"/>
          <p:cNvSpPr txBox="1">
            <a:spLocks noGrp="1"/>
          </p:cNvSpPr>
          <p:nvPr>
            <p:ph type="body" idx="4"/>
          </p:nvPr>
        </p:nvSpPr>
        <p:spPr>
          <a:xfrm>
            <a:off x="6172200" y="2116398"/>
            <a:ext cx="5183188" cy="407326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ja-JP"/>
              <a:t>‹#›</a:t>
            </a:fld>
            <a:endParaRPr/>
          </a:p>
        </p:txBody>
      </p:sp>
      <p:pic>
        <p:nvPicPr>
          <p:cNvPr id="51" name="Google Shape;51;p6"/>
          <p:cNvPicPr preferRelativeResize="0"/>
          <p:nvPr/>
        </p:nvPicPr>
        <p:blipFill rotWithShape="1">
          <a:blip r:embed="rId2">
            <a:alphaModFix/>
          </a:blip>
          <a:srcRect/>
          <a:stretch/>
        </p:blipFill>
        <p:spPr>
          <a:xfrm rot="5400000">
            <a:off x="11096079" y="228375"/>
            <a:ext cx="338396" cy="1499355"/>
          </a:xfrm>
          <a:prstGeom prst="rect">
            <a:avLst/>
          </a:prstGeom>
          <a:noFill/>
          <a:ln>
            <a:noFill/>
          </a:ln>
        </p:spPr>
      </p:pic>
      <p:cxnSp>
        <p:nvCxnSpPr>
          <p:cNvPr id="52" name="Google Shape;52;p6"/>
          <p:cNvCxnSpPr/>
          <p:nvPr/>
        </p:nvCxnSpPr>
        <p:spPr>
          <a:xfrm>
            <a:off x="0" y="976750"/>
            <a:ext cx="10942983" cy="0"/>
          </a:xfrm>
          <a:prstGeom prst="straightConnector1">
            <a:avLst/>
          </a:prstGeom>
          <a:noFill/>
          <a:ln w="28575" cap="flat" cmpd="sng">
            <a:solidFill>
              <a:srgbClr val="757070"/>
            </a:solidFill>
            <a:prstDash val="solid"/>
            <a:miter lim="800000"/>
            <a:headEnd type="none" w="sm" len="sm"/>
            <a:tailEnd type="none" w="sm" len="sm"/>
          </a:ln>
        </p:spPr>
      </p:cxnSp>
      <p:pic>
        <p:nvPicPr>
          <p:cNvPr id="53" name="Google Shape;53;p6" descr="図形 が含まれている画像&#10;&#10;自動的に生成された説明"/>
          <p:cNvPicPr preferRelativeResize="0"/>
          <p:nvPr/>
        </p:nvPicPr>
        <p:blipFill rotWithShape="1">
          <a:blip r:embed="rId3">
            <a:alphaModFix/>
          </a:blip>
          <a:srcRect/>
          <a:stretch/>
        </p:blipFill>
        <p:spPr>
          <a:xfrm>
            <a:off x="9461241" y="67743"/>
            <a:ext cx="2574860" cy="525331"/>
          </a:xfrm>
          <a:prstGeom prst="rect">
            <a:avLst/>
          </a:prstGeom>
          <a:noFill/>
          <a:ln>
            <a:noFill/>
          </a:ln>
        </p:spPr>
      </p:pic>
      <p:sp>
        <p:nvSpPr>
          <p:cNvPr id="54" name="Google Shape;54;p6"/>
          <p:cNvSpPr txBox="1">
            <a:spLocks noGrp="1"/>
          </p:cNvSpPr>
          <p:nvPr>
            <p:ph type="title"/>
          </p:nvPr>
        </p:nvSpPr>
        <p:spPr>
          <a:xfrm>
            <a:off x="0" y="4505"/>
            <a:ext cx="9272187" cy="101764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p:cSld name="タイトルのみ">
    <p:spTree>
      <p:nvGrpSpPr>
        <p:cNvPr id="1" name="Shape 55"/>
        <p:cNvGrpSpPr/>
        <p:nvPr/>
      </p:nvGrpSpPr>
      <p:grpSpPr>
        <a:xfrm>
          <a:off x="0" y="0"/>
          <a:ext cx="0" cy="0"/>
          <a:chOff x="0" y="0"/>
          <a:chExt cx="0" cy="0"/>
        </a:xfrm>
      </p:grpSpPr>
      <p:sp>
        <p:nvSpPr>
          <p:cNvPr id="56" name="Google Shape;5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ja-JP"/>
              <a:t>‹#›</a:t>
            </a:fld>
            <a:endParaRPr/>
          </a:p>
        </p:txBody>
      </p:sp>
      <p:pic>
        <p:nvPicPr>
          <p:cNvPr id="59" name="Google Shape;59;p7"/>
          <p:cNvPicPr preferRelativeResize="0"/>
          <p:nvPr/>
        </p:nvPicPr>
        <p:blipFill rotWithShape="1">
          <a:blip r:embed="rId2">
            <a:alphaModFix/>
          </a:blip>
          <a:srcRect/>
          <a:stretch/>
        </p:blipFill>
        <p:spPr>
          <a:xfrm rot="5400000">
            <a:off x="11096079" y="228375"/>
            <a:ext cx="338396" cy="1499355"/>
          </a:xfrm>
          <a:prstGeom prst="rect">
            <a:avLst/>
          </a:prstGeom>
          <a:noFill/>
          <a:ln>
            <a:noFill/>
          </a:ln>
        </p:spPr>
      </p:pic>
      <p:cxnSp>
        <p:nvCxnSpPr>
          <p:cNvPr id="60" name="Google Shape;60;p7"/>
          <p:cNvCxnSpPr/>
          <p:nvPr/>
        </p:nvCxnSpPr>
        <p:spPr>
          <a:xfrm>
            <a:off x="0" y="976750"/>
            <a:ext cx="10942983" cy="0"/>
          </a:xfrm>
          <a:prstGeom prst="straightConnector1">
            <a:avLst/>
          </a:prstGeom>
          <a:noFill/>
          <a:ln w="28575" cap="flat" cmpd="sng">
            <a:solidFill>
              <a:srgbClr val="757070"/>
            </a:solidFill>
            <a:prstDash val="solid"/>
            <a:miter lim="800000"/>
            <a:headEnd type="none" w="sm" len="sm"/>
            <a:tailEnd type="none" w="sm" len="sm"/>
          </a:ln>
        </p:spPr>
      </p:cxnSp>
      <p:pic>
        <p:nvPicPr>
          <p:cNvPr id="61" name="Google Shape;61;p7" descr="図形 が含まれている画像&#10;&#10;自動的に生成された説明"/>
          <p:cNvPicPr preferRelativeResize="0"/>
          <p:nvPr/>
        </p:nvPicPr>
        <p:blipFill rotWithShape="1">
          <a:blip r:embed="rId3">
            <a:alphaModFix/>
          </a:blip>
          <a:srcRect/>
          <a:stretch/>
        </p:blipFill>
        <p:spPr>
          <a:xfrm>
            <a:off x="9461241" y="67743"/>
            <a:ext cx="2574860" cy="525331"/>
          </a:xfrm>
          <a:prstGeom prst="rect">
            <a:avLst/>
          </a:prstGeom>
          <a:noFill/>
          <a:ln>
            <a:noFill/>
          </a:ln>
        </p:spPr>
      </p:pic>
      <p:sp>
        <p:nvSpPr>
          <p:cNvPr id="62" name="Google Shape;62;p7"/>
          <p:cNvSpPr txBox="1">
            <a:spLocks noGrp="1"/>
          </p:cNvSpPr>
          <p:nvPr>
            <p:ph type="title"/>
          </p:nvPr>
        </p:nvSpPr>
        <p:spPr>
          <a:xfrm>
            <a:off x="0" y="4505"/>
            <a:ext cx="9272187" cy="101764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000"/>
              <a:buFont typeface="Calibri"/>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63"/>
        <p:cNvGrpSpPr/>
        <p:nvPr/>
      </p:nvGrpSpPr>
      <p:grpSpPr>
        <a:xfrm>
          <a:off x="0" y="0"/>
          <a:ext cx="0" cy="0"/>
          <a:chOff x="0" y="0"/>
          <a:chExt cx="0" cy="0"/>
        </a:xfrm>
      </p:grpSpPr>
      <p:sp>
        <p:nvSpPr>
          <p:cNvPr id="64" name="Google Shape;6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6" name="Google Shape;6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ja-JP"/>
              <a:t>‹#›</a:t>
            </a:fld>
            <a:endParaRPr/>
          </a:p>
        </p:txBody>
      </p:sp>
      <p:pic>
        <p:nvPicPr>
          <p:cNvPr id="67" name="Google Shape;67;p8" descr="図形 が含まれている画像&#10;&#10;自動的に生成された説明"/>
          <p:cNvPicPr preferRelativeResize="0"/>
          <p:nvPr/>
        </p:nvPicPr>
        <p:blipFill rotWithShape="1">
          <a:blip r:embed="rId2">
            <a:alphaModFix/>
          </a:blip>
          <a:srcRect/>
          <a:stretch/>
        </p:blipFill>
        <p:spPr>
          <a:xfrm>
            <a:off x="9461241" y="67743"/>
            <a:ext cx="2574860" cy="52533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1"/>
        <p:cNvGrpSpPr/>
        <p:nvPr/>
      </p:nvGrpSpPr>
      <p:grpSpPr>
        <a:xfrm>
          <a:off x="0" y="0"/>
          <a:ext cx="0" cy="0"/>
          <a:chOff x="0" y="0"/>
          <a:chExt cx="0" cy="0"/>
        </a:xfrm>
      </p:grpSpPr>
      <p:sp>
        <p:nvSpPr>
          <p:cNvPr id="72" name="Google Shape;72;p9"/>
          <p:cNvSpPr txBox="1">
            <a:spLocks noGrp="1"/>
          </p:cNvSpPr>
          <p:nvPr>
            <p:ph type="ctrTitle"/>
          </p:nvPr>
        </p:nvSpPr>
        <p:spPr>
          <a:xfrm>
            <a:off x="1524000" y="2951946"/>
            <a:ext cx="9144000" cy="1609421"/>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ja-JP" altLang="en-US" b="1" dirty="0">
                <a:latin typeface="Calibri"/>
                <a:ea typeface="Calibri"/>
                <a:cs typeface="Calibri"/>
                <a:sym typeface="Calibri"/>
              </a:rPr>
              <a:t>電装班新歓</a:t>
            </a:r>
            <a:br>
              <a:rPr lang="ja-JP" b="1" dirty="0">
                <a:latin typeface="Calibri"/>
                <a:ea typeface="Calibri"/>
                <a:cs typeface="Calibri"/>
                <a:sym typeface="Calibri"/>
              </a:rPr>
            </a:br>
            <a:r>
              <a:rPr lang="ja-JP" sz="4800" b="1" dirty="0">
                <a:latin typeface="Calibri"/>
                <a:ea typeface="Calibri"/>
                <a:cs typeface="Calibri"/>
                <a:sym typeface="Calibri"/>
              </a:rPr>
              <a:t>-</a:t>
            </a:r>
            <a:r>
              <a:rPr lang="en-US" altLang="ja-JP" sz="4800" b="1" dirty="0">
                <a:latin typeface="Calibri"/>
                <a:ea typeface="Calibri"/>
                <a:cs typeface="Calibri"/>
                <a:sym typeface="Calibri"/>
              </a:rPr>
              <a:t>LED</a:t>
            </a:r>
            <a:r>
              <a:rPr lang="ja-JP" altLang="en-US" sz="4800" b="1" dirty="0">
                <a:latin typeface="Calibri"/>
                <a:ea typeface="Calibri"/>
                <a:cs typeface="Calibri"/>
                <a:sym typeface="Calibri"/>
              </a:rPr>
              <a:t>をピカピカ光らせよう！</a:t>
            </a:r>
            <a:r>
              <a:rPr lang="ja-JP" sz="4800" b="1" dirty="0">
                <a:latin typeface="Calibri"/>
                <a:ea typeface="Calibri"/>
                <a:cs typeface="Calibri"/>
                <a:sym typeface="Calibri"/>
              </a:rPr>
              <a:t>-</a:t>
            </a:r>
            <a:endParaRPr dirty="0">
              <a:latin typeface="Calibri"/>
              <a:ea typeface="Calibri"/>
              <a:cs typeface="Calibri"/>
              <a:sym typeface="Calibri"/>
            </a:endParaRPr>
          </a:p>
        </p:txBody>
      </p:sp>
      <p:sp>
        <p:nvSpPr>
          <p:cNvPr id="73" name="Google Shape;73;p9"/>
          <p:cNvSpPr txBox="1"/>
          <p:nvPr/>
        </p:nvSpPr>
        <p:spPr>
          <a:xfrm>
            <a:off x="8189843" y="5774392"/>
            <a:ext cx="4002157" cy="95406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2800" dirty="0">
                <a:solidFill>
                  <a:schemeClr val="dk1"/>
                </a:solidFill>
                <a:latin typeface="Calibri"/>
                <a:ea typeface="Calibri"/>
                <a:cs typeface="Calibri"/>
                <a:sym typeface="Calibri"/>
              </a:rPr>
              <a:t>作成：</a:t>
            </a:r>
            <a:r>
              <a:rPr lang="ja-JP" altLang="en-US" sz="2800" dirty="0">
                <a:solidFill>
                  <a:schemeClr val="dk1"/>
                </a:solidFill>
                <a:latin typeface="Calibri"/>
                <a:ea typeface="Calibri"/>
                <a:cs typeface="Calibri"/>
                <a:sym typeface="Calibri"/>
              </a:rPr>
              <a:t>服部開都</a:t>
            </a:r>
            <a:r>
              <a:rPr lang="ja-JP" sz="2800" dirty="0">
                <a:solidFill>
                  <a:schemeClr val="dk1"/>
                </a:solidFill>
                <a:latin typeface="Calibri"/>
                <a:ea typeface="Calibri"/>
                <a:cs typeface="Calibri"/>
                <a:sym typeface="Calibri"/>
              </a:rPr>
              <a:t>（</a:t>
            </a:r>
            <a:r>
              <a:rPr lang="en-US" altLang="ja-JP" sz="2800" dirty="0">
                <a:solidFill>
                  <a:schemeClr val="dk1"/>
                </a:solidFill>
                <a:latin typeface="Calibri"/>
                <a:ea typeface="Calibri"/>
                <a:cs typeface="Calibri"/>
                <a:sym typeface="Calibri"/>
              </a:rPr>
              <a:t>24</a:t>
            </a:r>
            <a:r>
              <a:rPr lang="ja-JP" sz="2800" dirty="0">
                <a:solidFill>
                  <a:schemeClr val="dk1"/>
                </a:solidFill>
                <a:latin typeface="Calibri"/>
                <a:ea typeface="Calibri"/>
                <a:cs typeface="Calibri"/>
                <a:sym typeface="Calibri"/>
              </a:rPr>
              <a:t>）</a:t>
            </a:r>
            <a:endParaRPr sz="2800" dirty="0">
              <a:solidFill>
                <a:schemeClr val="dk1"/>
              </a:solidFill>
              <a:latin typeface="Calibri"/>
              <a:ea typeface="Calibri"/>
              <a:cs typeface="Calibri"/>
              <a:sym typeface="Calibri"/>
            </a:endParaRPr>
          </a:p>
          <a:p>
            <a:pPr marL="0" marR="0" lvl="0" indent="0" algn="l" rtl="0">
              <a:spcBef>
                <a:spcPts val="0"/>
              </a:spcBef>
              <a:spcAft>
                <a:spcPts val="0"/>
              </a:spcAft>
              <a:buNone/>
            </a:pPr>
            <a:r>
              <a:rPr lang="ja-JP" sz="2800" dirty="0">
                <a:solidFill>
                  <a:schemeClr val="dk1"/>
                </a:solidFill>
                <a:latin typeface="Calibri"/>
                <a:ea typeface="Calibri"/>
                <a:cs typeface="Calibri"/>
                <a:sym typeface="Calibri"/>
              </a:rPr>
              <a:t>担当：</a:t>
            </a:r>
            <a:r>
              <a:rPr lang="ja-JP" altLang="en-US" sz="2800" dirty="0">
                <a:solidFill>
                  <a:schemeClr val="dk1"/>
                </a:solidFill>
                <a:latin typeface="Calibri"/>
                <a:ea typeface="Calibri"/>
                <a:cs typeface="Calibri"/>
                <a:sym typeface="Calibri"/>
              </a:rPr>
              <a:t>服部開都</a:t>
            </a:r>
            <a:r>
              <a:rPr lang="ja-JP" sz="2800" dirty="0">
                <a:solidFill>
                  <a:schemeClr val="dk1"/>
                </a:solidFill>
                <a:latin typeface="Calibri"/>
                <a:ea typeface="Calibri"/>
                <a:cs typeface="Calibri"/>
                <a:sym typeface="Calibri"/>
              </a:rPr>
              <a:t>（</a:t>
            </a:r>
            <a:r>
              <a:rPr lang="en-US" altLang="ja-JP" sz="2800" dirty="0">
                <a:solidFill>
                  <a:schemeClr val="dk1"/>
                </a:solidFill>
                <a:latin typeface="Calibri"/>
                <a:ea typeface="Calibri"/>
                <a:cs typeface="Calibri"/>
                <a:sym typeface="Calibri"/>
              </a:rPr>
              <a:t>24</a:t>
            </a:r>
            <a:r>
              <a:rPr lang="ja-JP" sz="2800" dirty="0">
                <a:solidFill>
                  <a:schemeClr val="dk1"/>
                </a:solidFill>
                <a:latin typeface="Calibri"/>
                <a:ea typeface="Calibri"/>
                <a:cs typeface="Calibri"/>
                <a:sym typeface="Calibri"/>
              </a:rPr>
              <a:t>）</a:t>
            </a:r>
            <a:endParaRPr dirty="0"/>
          </a:p>
        </p:txBody>
      </p:sp>
      <p:sp>
        <p:nvSpPr>
          <p:cNvPr id="74" name="Google Shape;74;p9"/>
          <p:cNvSpPr txBox="1"/>
          <p:nvPr/>
        </p:nvSpPr>
        <p:spPr>
          <a:xfrm>
            <a:off x="0" y="0"/>
            <a:ext cx="424239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3200">
                <a:solidFill>
                  <a:srgbClr val="A5A5A5"/>
                </a:solidFill>
                <a:latin typeface="Calibri"/>
                <a:ea typeface="Calibri"/>
                <a:cs typeface="Calibri"/>
                <a:sym typeface="Calibri"/>
              </a:rPr>
              <a:t>通し番号（e.g. Gen.001）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BD1336D6-3E24-540C-98E5-E9F17C5E24DF}"/>
            </a:ext>
          </a:extLst>
        </p:cNvPr>
        <p:cNvGrpSpPr/>
        <p:nvPr/>
      </p:nvGrpSpPr>
      <p:grpSpPr>
        <a:xfrm>
          <a:off x="0" y="0"/>
          <a:ext cx="0" cy="0"/>
          <a:chOff x="0" y="0"/>
          <a:chExt cx="0" cy="0"/>
        </a:xfrm>
      </p:grpSpPr>
      <p:sp>
        <p:nvSpPr>
          <p:cNvPr id="92" name="Google Shape;92;p12">
            <a:extLst>
              <a:ext uri="{FF2B5EF4-FFF2-40B4-BE49-F238E27FC236}">
                <a16:creationId xmlns:a16="http://schemas.microsoft.com/office/drawing/2014/main" id="{9E0256B3-E583-3509-4501-B89BE0CC5B57}"/>
              </a:ext>
            </a:extLst>
          </p:cNvPr>
          <p:cNvSpPr txBox="1">
            <a:spLocks noGrp="1"/>
          </p:cNvSpPr>
          <p:nvPr>
            <p:ph type="title"/>
          </p:nvPr>
        </p:nvSpPr>
        <p:spPr>
          <a:xfrm>
            <a:off x="0" y="4505"/>
            <a:ext cx="9272187" cy="1017646"/>
          </a:xfrm>
          <a:prstGeom prst="rect">
            <a:avLst/>
          </a:prstGeom>
          <a:noFill/>
          <a:ln>
            <a:noFill/>
          </a:ln>
        </p:spPr>
        <p:txBody>
          <a:bodyPr spcFirstLastPara="1" wrap="square" lIns="91425" tIns="45700" rIns="91425" bIns="45700" anchor="ctr" anchorCtr="0">
            <a:normAutofit fontScale="90000"/>
          </a:bodyPr>
          <a:lstStyle/>
          <a:p>
            <a:pPr marL="635000" lvl="1">
              <a:lnSpc>
                <a:spcPct val="90000"/>
              </a:lnSpc>
              <a:spcBef>
                <a:spcPts val="500"/>
              </a:spcBef>
              <a:buClr>
                <a:schemeClr val="dk1"/>
              </a:buClr>
              <a:buSzPts val="2800"/>
            </a:pPr>
            <a:r>
              <a:rPr lang="en-US" altLang="ja-JP" sz="4000" b="0" i="0" u="none" strike="noStrike" cap="none" dirty="0">
                <a:solidFill>
                  <a:schemeClr val="dk1"/>
                </a:solidFill>
                <a:latin typeface="Calibri"/>
                <a:ea typeface="Calibri"/>
                <a:cs typeface="Calibri"/>
                <a:sym typeface="Calibri"/>
              </a:rPr>
              <a:t>4.</a:t>
            </a:r>
            <a:r>
              <a:rPr lang="ja-JP" altLang="en-US" sz="4000" b="0" i="0" u="none" strike="noStrike" cap="none" dirty="0">
                <a:solidFill>
                  <a:schemeClr val="dk1"/>
                </a:solidFill>
                <a:latin typeface="Calibri"/>
                <a:ea typeface="Calibri"/>
                <a:cs typeface="Calibri"/>
                <a:sym typeface="Calibri"/>
              </a:rPr>
              <a:t>プルアップでスイッチを作ってみよう！</a:t>
            </a:r>
            <a:endParaRPr lang="en-US" altLang="ja-JP" sz="4000" b="0" i="0" u="none" strike="noStrike" cap="none" dirty="0">
              <a:solidFill>
                <a:schemeClr val="dk1"/>
              </a:solidFill>
              <a:latin typeface="Calibri"/>
              <a:ea typeface="Calibri"/>
              <a:cs typeface="Calibri"/>
              <a:sym typeface="Calibri"/>
            </a:endParaRPr>
          </a:p>
        </p:txBody>
      </p:sp>
      <p:sp>
        <p:nvSpPr>
          <p:cNvPr id="93" name="Google Shape;93;p12">
            <a:extLst>
              <a:ext uri="{FF2B5EF4-FFF2-40B4-BE49-F238E27FC236}">
                <a16:creationId xmlns:a16="http://schemas.microsoft.com/office/drawing/2014/main" id="{2AB5B220-A7BC-F9BB-D20F-A5F046DEFF6B}"/>
              </a:ext>
            </a:extLst>
          </p:cNvPr>
          <p:cNvSpPr txBox="1">
            <a:spLocks noGrp="1"/>
          </p:cNvSpPr>
          <p:nvPr>
            <p:ph type="body" idx="1"/>
          </p:nvPr>
        </p:nvSpPr>
        <p:spPr>
          <a:xfrm>
            <a:off x="427383" y="1487227"/>
            <a:ext cx="10515600" cy="5232549"/>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ja-JP" sz="2400" dirty="0"/>
              <a:t>平文は24 pt　前後を目安にする</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アニメーションはフェード程度にとどめる</a:t>
            </a:r>
            <a:endParaRPr sz="2400" dirty="0"/>
          </a:p>
          <a:p>
            <a:pPr marL="0" lvl="0" indent="0" algn="l" rtl="0">
              <a:lnSpc>
                <a:spcPct val="90000"/>
              </a:lnSpc>
              <a:spcBef>
                <a:spcPts val="1000"/>
              </a:spcBef>
              <a:spcAft>
                <a:spcPts val="0"/>
              </a:spcAft>
              <a:buClr>
                <a:schemeClr val="dk1"/>
              </a:buClr>
              <a:buSzPts val="2400"/>
              <a:buNone/>
            </a:pPr>
            <a:r>
              <a:rPr lang="ja-JP" sz="2400" dirty="0"/>
              <a:t>（必要があれば他にも使ってOK）</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b="1" u="sng" dirty="0"/>
              <a:t>強調</a:t>
            </a:r>
            <a:r>
              <a:rPr lang="ja-JP" sz="2400" dirty="0"/>
              <a:t>は多用しすぎない（色使ってもOK）</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部内のみでの使用を前提に引用等は厳格にしなくてよいものとする</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画像を多く使い理解しやすいように</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話す内容はノートにしっかり書く（話す人は代々変わっていくので）</a:t>
            </a:r>
            <a:endParaRPr sz="2400" dirty="0"/>
          </a:p>
        </p:txBody>
      </p:sp>
    </p:spTree>
    <p:extLst>
      <p:ext uri="{BB962C8B-B14F-4D97-AF65-F5344CB8AC3E}">
        <p14:creationId xmlns:p14="http://schemas.microsoft.com/office/powerpoint/2010/main" val="3389617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16A0109A-EA58-7E2A-6351-E9B19817BD2A}"/>
            </a:ext>
          </a:extLst>
        </p:cNvPr>
        <p:cNvGrpSpPr/>
        <p:nvPr/>
      </p:nvGrpSpPr>
      <p:grpSpPr>
        <a:xfrm>
          <a:off x="0" y="0"/>
          <a:ext cx="0" cy="0"/>
          <a:chOff x="0" y="0"/>
          <a:chExt cx="0" cy="0"/>
        </a:xfrm>
      </p:grpSpPr>
      <p:sp>
        <p:nvSpPr>
          <p:cNvPr id="85" name="Google Shape;85;p11">
            <a:extLst>
              <a:ext uri="{FF2B5EF4-FFF2-40B4-BE49-F238E27FC236}">
                <a16:creationId xmlns:a16="http://schemas.microsoft.com/office/drawing/2014/main" id="{6F7847D9-5965-6FEB-DB0C-A89ED2489D6E}"/>
              </a:ext>
            </a:extLst>
          </p:cNvPr>
          <p:cNvSpPr txBox="1">
            <a:spLocks noGrp="1"/>
          </p:cNvSpPr>
          <p:nvPr>
            <p:ph type="title"/>
          </p:nvPr>
        </p:nvSpPr>
        <p:spPr>
          <a:xfrm>
            <a:off x="831850" y="1709738"/>
            <a:ext cx="9679477" cy="2852737"/>
          </a:xfrm>
          <a:prstGeom prst="rect">
            <a:avLst/>
          </a:prstGeom>
          <a:noFill/>
          <a:ln>
            <a:noFill/>
          </a:ln>
        </p:spPr>
        <p:txBody>
          <a:bodyPr spcFirstLastPara="1" wrap="square" lIns="91425" tIns="45700" rIns="91425" bIns="45700" anchor="b" anchorCtr="0">
            <a:normAutofit/>
          </a:bodyPr>
          <a:lstStyle/>
          <a:p>
            <a:r>
              <a:rPr lang="en-US" altLang="ja-JP" sz="6000" dirty="0">
                <a:solidFill>
                  <a:schemeClr val="dk1"/>
                </a:solidFill>
                <a:latin typeface="Calibri"/>
                <a:ea typeface="Calibri"/>
                <a:cs typeface="Calibri"/>
                <a:sym typeface="Calibri"/>
              </a:rPr>
              <a:t>5.</a:t>
            </a:r>
            <a:r>
              <a:rPr lang="ja-JP" altLang="en-US" sz="6000" dirty="0">
                <a:solidFill>
                  <a:schemeClr val="dk1"/>
                </a:solidFill>
                <a:latin typeface="Calibri"/>
                <a:ea typeface="Calibri"/>
                <a:cs typeface="Calibri"/>
                <a:sym typeface="Calibri"/>
              </a:rPr>
              <a:t>カウントダウンゲームを作ってみよう</a:t>
            </a:r>
            <a:br>
              <a:rPr lang="en-US" altLang="ja-JP" sz="6000" b="0" i="0" u="none" strike="noStrike" cap="none" dirty="0">
                <a:solidFill>
                  <a:schemeClr val="dk1"/>
                </a:solidFill>
                <a:latin typeface="Calibri"/>
                <a:ea typeface="Calibri"/>
                <a:cs typeface="Calibri"/>
                <a:sym typeface="Calibri"/>
              </a:rPr>
            </a:br>
            <a:endParaRPr dirty="0"/>
          </a:p>
        </p:txBody>
      </p:sp>
      <p:sp>
        <p:nvSpPr>
          <p:cNvPr id="86" name="Google Shape;86;p11">
            <a:extLst>
              <a:ext uri="{FF2B5EF4-FFF2-40B4-BE49-F238E27FC236}">
                <a16:creationId xmlns:a16="http://schemas.microsoft.com/office/drawing/2014/main" id="{9467A2E5-CC7B-D3CF-0AEC-A6F88B432C45}"/>
              </a:ext>
            </a:extLst>
          </p:cNvPr>
          <p:cNvSpPr txBox="1">
            <a:spLocks noGrp="1"/>
          </p:cNvSpPr>
          <p:nvPr>
            <p:ph type="body" idx="1"/>
          </p:nvPr>
        </p:nvSpPr>
        <p:spPr>
          <a:xfrm>
            <a:off x="831850" y="4786017"/>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extLst>
      <p:ext uri="{BB962C8B-B14F-4D97-AF65-F5344CB8AC3E}">
        <p14:creationId xmlns:p14="http://schemas.microsoft.com/office/powerpoint/2010/main" val="42019952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9859A4A6-BFD2-734A-2033-E96469312D64}"/>
            </a:ext>
          </a:extLst>
        </p:cNvPr>
        <p:cNvGrpSpPr/>
        <p:nvPr/>
      </p:nvGrpSpPr>
      <p:grpSpPr>
        <a:xfrm>
          <a:off x="0" y="0"/>
          <a:ext cx="0" cy="0"/>
          <a:chOff x="0" y="0"/>
          <a:chExt cx="0" cy="0"/>
        </a:xfrm>
      </p:grpSpPr>
      <p:sp>
        <p:nvSpPr>
          <p:cNvPr id="92" name="Google Shape;92;p12">
            <a:extLst>
              <a:ext uri="{FF2B5EF4-FFF2-40B4-BE49-F238E27FC236}">
                <a16:creationId xmlns:a16="http://schemas.microsoft.com/office/drawing/2014/main" id="{1A60DFF3-9FF5-F3C6-3504-0CD17C87AE05}"/>
              </a:ext>
            </a:extLst>
          </p:cNvPr>
          <p:cNvSpPr txBox="1">
            <a:spLocks noGrp="1"/>
          </p:cNvSpPr>
          <p:nvPr>
            <p:ph type="title"/>
          </p:nvPr>
        </p:nvSpPr>
        <p:spPr>
          <a:xfrm>
            <a:off x="0" y="4505"/>
            <a:ext cx="9272187" cy="1017646"/>
          </a:xfrm>
          <a:prstGeom prst="rect">
            <a:avLst/>
          </a:prstGeom>
          <a:noFill/>
          <a:ln>
            <a:noFill/>
          </a:ln>
        </p:spPr>
        <p:txBody>
          <a:bodyPr spcFirstLastPara="1" wrap="square" lIns="91425" tIns="45700" rIns="91425" bIns="45700" anchor="ctr" anchorCtr="0">
            <a:normAutofit fontScale="90000"/>
          </a:bodyPr>
          <a:lstStyle/>
          <a:p>
            <a:pPr marL="635000" lvl="1">
              <a:lnSpc>
                <a:spcPct val="90000"/>
              </a:lnSpc>
              <a:spcBef>
                <a:spcPts val="500"/>
              </a:spcBef>
              <a:buClr>
                <a:schemeClr val="dk1"/>
              </a:buClr>
              <a:buSzPts val="2800"/>
            </a:pPr>
            <a:r>
              <a:rPr lang="en-US" altLang="ja-JP" sz="4000" dirty="0">
                <a:solidFill>
                  <a:schemeClr val="dk1"/>
                </a:solidFill>
                <a:latin typeface="Calibri"/>
                <a:ea typeface="Calibri"/>
                <a:cs typeface="Calibri"/>
                <a:sym typeface="Calibri"/>
              </a:rPr>
              <a:t>5.</a:t>
            </a:r>
            <a:r>
              <a:rPr lang="ja-JP" altLang="en-US" sz="4000" dirty="0">
                <a:solidFill>
                  <a:schemeClr val="dk1"/>
                </a:solidFill>
                <a:latin typeface="Calibri"/>
                <a:ea typeface="Calibri"/>
                <a:cs typeface="Calibri"/>
                <a:sym typeface="Calibri"/>
              </a:rPr>
              <a:t>カウントダウンゲームを作ってみよう</a:t>
            </a:r>
            <a:endParaRPr lang="en-US" altLang="ja-JP" sz="4000" b="0" i="0" u="none" strike="noStrike" cap="none" dirty="0">
              <a:solidFill>
                <a:schemeClr val="dk1"/>
              </a:solidFill>
              <a:latin typeface="Calibri"/>
              <a:ea typeface="Calibri"/>
              <a:cs typeface="Calibri"/>
              <a:sym typeface="Calibri"/>
            </a:endParaRPr>
          </a:p>
        </p:txBody>
      </p:sp>
      <p:sp>
        <p:nvSpPr>
          <p:cNvPr id="93" name="Google Shape;93;p12">
            <a:extLst>
              <a:ext uri="{FF2B5EF4-FFF2-40B4-BE49-F238E27FC236}">
                <a16:creationId xmlns:a16="http://schemas.microsoft.com/office/drawing/2014/main" id="{3A2FF2CC-9000-26F7-E4BB-67965C0A82B8}"/>
              </a:ext>
            </a:extLst>
          </p:cNvPr>
          <p:cNvSpPr txBox="1">
            <a:spLocks noGrp="1"/>
          </p:cNvSpPr>
          <p:nvPr>
            <p:ph type="body" idx="1"/>
          </p:nvPr>
        </p:nvSpPr>
        <p:spPr>
          <a:xfrm>
            <a:off x="427383" y="1487227"/>
            <a:ext cx="10515600" cy="5232549"/>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ja-JP" sz="2400" dirty="0"/>
              <a:t>平文は24 pt　前後を目安にする</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アニメーションはフェード程度にとどめる</a:t>
            </a:r>
            <a:endParaRPr sz="2400" dirty="0"/>
          </a:p>
          <a:p>
            <a:pPr marL="0" lvl="0" indent="0" algn="l" rtl="0">
              <a:lnSpc>
                <a:spcPct val="90000"/>
              </a:lnSpc>
              <a:spcBef>
                <a:spcPts val="1000"/>
              </a:spcBef>
              <a:spcAft>
                <a:spcPts val="0"/>
              </a:spcAft>
              <a:buClr>
                <a:schemeClr val="dk1"/>
              </a:buClr>
              <a:buSzPts val="2400"/>
              <a:buNone/>
            </a:pPr>
            <a:r>
              <a:rPr lang="ja-JP" sz="2400" dirty="0"/>
              <a:t>（必要があれば他にも使ってOK）</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b="1" u="sng" dirty="0"/>
              <a:t>強調</a:t>
            </a:r>
            <a:r>
              <a:rPr lang="ja-JP" sz="2400" dirty="0"/>
              <a:t>は多用しすぎない（色使ってもOK）</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部内のみでの使用を前提に引用等は厳格にしなくてよいものとする</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画像を多く使い理解しやすいように</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話す内容はノートにしっかり書く（話す人は代々変わっていくので）</a:t>
            </a:r>
            <a:endParaRPr sz="2400" dirty="0"/>
          </a:p>
        </p:txBody>
      </p:sp>
    </p:spTree>
    <p:extLst>
      <p:ext uri="{BB962C8B-B14F-4D97-AF65-F5344CB8AC3E}">
        <p14:creationId xmlns:p14="http://schemas.microsoft.com/office/powerpoint/2010/main" val="1838058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65020E-83BE-3CE7-40AB-10FA0FDBF846}"/>
              </a:ext>
            </a:extLst>
          </p:cNvPr>
          <p:cNvSpPr>
            <a:spLocks noGrp="1"/>
          </p:cNvSpPr>
          <p:nvPr>
            <p:ph type="title"/>
          </p:nvPr>
        </p:nvSpPr>
        <p:spPr/>
        <p:txBody>
          <a:bodyPr/>
          <a:lstStyle/>
          <a:p>
            <a:r>
              <a:rPr kumimoji="1" lang="en-US" altLang="ja-JP" dirty="0"/>
              <a:t>CREATE</a:t>
            </a:r>
            <a:r>
              <a:rPr kumimoji="1" lang="ja-JP" altLang="en-US" dirty="0"/>
              <a:t>電装班紹介</a:t>
            </a:r>
          </a:p>
        </p:txBody>
      </p:sp>
      <p:sp>
        <p:nvSpPr>
          <p:cNvPr id="3" name="テキスト プレースホルダー 2">
            <a:extLst>
              <a:ext uri="{FF2B5EF4-FFF2-40B4-BE49-F238E27FC236}">
                <a16:creationId xmlns:a16="http://schemas.microsoft.com/office/drawing/2014/main" id="{2E0EAFB7-9A1F-074B-C8E4-FE39D70F5C74}"/>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369793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ctr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ja-JP" altLang="en-US" dirty="0"/>
              <a:t>ぜひ</a:t>
            </a:r>
            <a:r>
              <a:rPr lang="en-US" altLang="ja-JP" dirty="0"/>
              <a:t>CREATE</a:t>
            </a:r>
            <a:r>
              <a:rPr lang="ja-JP" altLang="en-US"/>
              <a:t>へ！</a:t>
            </a:r>
            <a:endParaRPr dirty="0"/>
          </a:p>
        </p:txBody>
      </p:sp>
      <p:sp>
        <p:nvSpPr>
          <p:cNvPr id="2" name="字幕 1">
            <a:extLst>
              <a:ext uri="{FF2B5EF4-FFF2-40B4-BE49-F238E27FC236}">
                <a16:creationId xmlns:a16="http://schemas.microsoft.com/office/drawing/2014/main" id="{07A36BB8-C197-BF28-6249-95E56520FB4C}"/>
              </a:ext>
            </a:extLst>
          </p:cNvPr>
          <p:cNvSpPr>
            <a:spLocks noGrp="1"/>
          </p:cNvSpPr>
          <p:nvPr>
            <p:ph type="subTitle" idx="1"/>
          </p:nvPr>
        </p:nvSpPr>
        <p:spPr/>
        <p:txBody>
          <a:bodyPr/>
          <a:lstStyle/>
          <a:p>
            <a:endParaRPr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11"/>
        <p:cNvGrpSpPr/>
        <p:nvPr/>
      </p:nvGrpSpPr>
      <p:grpSpPr>
        <a:xfrm>
          <a:off x="0" y="0"/>
          <a:ext cx="0" cy="0"/>
          <a:chOff x="0" y="0"/>
          <a:chExt cx="0" cy="0"/>
        </a:xfrm>
      </p:grpSpPr>
      <p:sp>
        <p:nvSpPr>
          <p:cNvPr id="112" name="Google Shape;112;p15"/>
          <p:cNvSpPr txBox="1">
            <a:spLocks noGrp="1"/>
          </p:cNvSpPr>
          <p:nvPr>
            <p:ph type="title"/>
          </p:nvPr>
        </p:nvSpPr>
        <p:spPr>
          <a:xfrm>
            <a:off x="0" y="4505"/>
            <a:ext cx="9272187" cy="101764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ja-JP"/>
              <a:t>編集履歴</a:t>
            </a:r>
            <a:endParaRPr/>
          </a:p>
        </p:txBody>
      </p:sp>
      <p:sp>
        <p:nvSpPr>
          <p:cNvPr id="113" name="Google Shape;113;p15"/>
          <p:cNvSpPr txBox="1">
            <a:spLocks noGrp="1"/>
          </p:cNvSpPr>
          <p:nvPr>
            <p:ph type="body" idx="1"/>
          </p:nvPr>
        </p:nvSpPr>
        <p:spPr>
          <a:xfrm>
            <a:off x="427383" y="1487228"/>
            <a:ext cx="10515600" cy="4351338"/>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AutoNum type="arabicPeriod"/>
            </a:pPr>
            <a:r>
              <a:rPr lang="ja-JP"/>
              <a:t>編集者氏名（YYYY/MM/DD）</a:t>
            </a:r>
            <a:endParaRPr/>
          </a:p>
          <a:p>
            <a:pPr marL="514350" lvl="0" indent="-336550" algn="l" rtl="0">
              <a:lnSpc>
                <a:spcPct val="90000"/>
              </a:lnSpc>
              <a:spcBef>
                <a:spcPts val="1000"/>
              </a:spcBef>
              <a:spcAft>
                <a:spcPts val="0"/>
              </a:spcAft>
              <a:buClr>
                <a:schemeClr val="dk1"/>
              </a:buClr>
              <a:buSzPts val="2800"/>
              <a:buNone/>
            </a:pPr>
            <a:endParaRPr/>
          </a:p>
          <a:p>
            <a:pPr marL="514350" lvl="0" indent="-33655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0"/>
          <p:cNvSpPr txBox="1">
            <a:spLocks noGrp="1"/>
          </p:cNvSpPr>
          <p:nvPr>
            <p:ph type="title"/>
          </p:nvPr>
        </p:nvSpPr>
        <p:spPr>
          <a:xfrm>
            <a:off x="0" y="4505"/>
            <a:ext cx="9272187" cy="101764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ja-JP" dirty="0"/>
              <a:t>0. </a:t>
            </a:r>
            <a:r>
              <a:rPr lang="ja-JP" altLang="en-US" dirty="0"/>
              <a:t>本日の流れ</a:t>
            </a:r>
            <a:endParaRPr dirty="0"/>
          </a:p>
        </p:txBody>
      </p:sp>
      <p:sp>
        <p:nvSpPr>
          <p:cNvPr id="80" name="Google Shape;80;p10"/>
          <p:cNvSpPr txBox="1"/>
          <p:nvPr/>
        </p:nvSpPr>
        <p:spPr>
          <a:xfrm>
            <a:off x="1024106" y="2004764"/>
            <a:ext cx="9177417" cy="3950266"/>
          </a:xfrm>
          <a:prstGeom prst="rect">
            <a:avLst/>
          </a:prstGeom>
          <a:noFill/>
          <a:ln>
            <a:noFill/>
          </a:ln>
        </p:spPr>
        <p:txBody>
          <a:bodyPr spcFirstLastPara="1" wrap="square" lIns="91425" tIns="45700" rIns="91425" bIns="45700" anchor="t" anchorCtr="0">
            <a:normAutofit/>
          </a:bodyPr>
          <a:lstStyle/>
          <a:p>
            <a:pPr marL="1149350" marR="0" lvl="1" indent="-514350" algn="l" rtl="0">
              <a:lnSpc>
                <a:spcPct val="90000"/>
              </a:lnSpc>
              <a:spcBef>
                <a:spcPts val="500"/>
              </a:spcBef>
              <a:spcAft>
                <a:spcPts val="0"/>
              </a:spcAft>
              <a:buClr>
                <a:schemeClr val="dk1"/>
              </a:buClr>
              <a:buSzPts val="2800"/>
              <a:buFont typeface="+mj-lt"/>
              <a:buAutoNum type="arabicPeriod"/>
            </a:pPr>
            <a:r>
              <a:rPr lang="ja-JP" altLang="en-US" sz="2800" b="0" i="0" u="none" strike="noStrike" cap="none" dirty="0">
                <a:solidFill>
                  <a:schemeClr val="dk1"/>
                </a:solidFill>
                <a:latin typeface="Calibri"/>
                <a:ea typeface="Calibri"/>
                <a:cs typeface="Calibri"/>
                <a:sym typeface="Calibri"/>
              </a:rPr>
              <a:t>パソコンで環境構築しよう！</a:t>
            </a:r>
            <a:endParaRPr lang="en-US" altLang="ja-JP" sz="2800" b="0" i="0" u="none" strike="noStrike" cap="none" dirty="0">
              <a:solidFill>
                <a:schemeClr val="dk1"/>
              </a:solidFill>
              <a:latin typeface="Calibri"/>
              <a:ea typeface="Calibri"/>
              <a:cs typeface="Calibri"/>
              <a:sym typeface="Calibri"/>
            </a:endParaRPr>
          </a:p>
          <a:p>
            <a:pPr marL="1149350" marR="0" lvl="1" indent="-514350" algn="l" rtl="0">
              <a:lnSpc>
                <a:spcPct val="90000"/>
              </a:lnSpc>
              <a:spcBef>
                <a:spcPts val="500"/>
              </a:spcBef>
              <a:spcAft>
                <a:spcPts val="0"/>
              </a:spcAft>
              <a:buClr>
                <a:schemeClr val="dk1"/>
              </a:buClr>
              <a:buSzPts val="2800"/>
              <a:buFont typeface="+mj-lt"/>
              <a:buAutoNum type="arabicPeriod"/>
            </a:pPr>
            <a:r>
              <a:rPr lang="en-US" sz="2800" b="0" i="0" u="none" strike="noStrike" cap="none" dirty="0">
                <a:solidFill>
                  <a:schemeClr val="dk1"/>
                </a:solidFill>
                <a:latin typeface="Calibri"/>
                <a:ea typeface="Calibri"/>
                <a:cs typeface="Calibri"/>
                <a:sym typeface="Calibri"/>
              </a:rPr>
              <a:t>LED</a:t>
            </a:r>
            <a:r>
              <a:rPr lang="ja-JP" altLang="en-US" sz="2800" b="0" i="0" u="none" strike="noStrike" cap="none" dirty="0">
                <a:solidFill>
                  <a:schemeClr val="dk1"/>
                </a:solidFill>
                <a:latin typeface="Calibri"/>
                <a:ea typeface="Calibri"/>
                <a:cs typeface="Calibri"/>
                <a:sym typeface="Calibri"/>
              </a:rPr>
              <a:t>をピカピカ光らせよう！</a:t>
            </a:r>
            <a:endParaRPr lang="en-US" altLang="ja-JP" sz="2800" b="0" i="0" u="none" strike="noStrike" cap="none" dirty="0">
              <a:solidFill>
                <a:schemeClr val="dk1"/>
              </a:solidFill>
              <a:latin typeface="Calibri"/>
              <a:ea typeface="Calibri"/>
              <a:cs typeface="Calibri"/>
              <a:sym typeface="Calibri"/>
            </a:endParaRPr>
          </a:p>
          <a:p>
            <a:pPr marL="1149350" marR="0" lvl="1" indent="-514350" algn="l" rtl="0">
              <a:lnSpc>
                <a:spcPct val="90000"/>
              </a:lnSpc>
              <a:spcBef>
                <a:spcPts val="500"/>
              </a:spcBef>
              <a:spcAft>
                <a:spcPts val="0"/>
              </a:spcAft>
              <a:buClr>
                <a:schemeClr val="dk1"/>
              </a:buClr>
              <a:buSzPts val="2800"/>
              <a:buFont typeface="+mj-lt"/>
              <a:buAutoNum type="arabicPeriod"/>
            </a:pPr>
            <a:r>
              <a:rPr lang="ja-JP" altLang="en-US" sz="2800" dirty="0">
                <a:solidFill>
                  <a:schemeClr val="dk1"/>
                </a:solidFill>
                <a:latin typeface="Calibri"/>
                <a:ea typeface="Calibri"/>
                <a:cs typeface="Calibri"/>
                <a:sym typeface="Calibri"/>
              </a:rPr>
              <a:t>７セグを光らせて数字を表示させてみよう！</a:t>
            </a:r>
            <a:endParaRPr lang="en-US" altLang="ja-JP" sz="2800" dirty="0">
              <a:solidFill>
                <a:schemeClr val="dk1"/>
              </a:solidFill>
              <a:latin typeface="Calibri"/>
              <a:ea typeface="Calibri"/>
              <a:cs typeface="Calibri"/>
              <a:sym typeface="Calibri"/>
            </a:endParaRPr>
          </a:p>
          <a:p>
            <a:pPr marL="1149350" marR="0" lvl="1" indent="-514350" algn="l" rtl="0">
              <a:lnSpc>
                <a:spcPct val="90000"/>
              </a:lnSpc>
              <a:spcBef>
                <a:spcPts val="500"/>
              </a:spcBef>
              <a:spcAft>
                <a:spcPts val="0"/>
              </a:spcAft>
              <a:buClr>
                <a:schemeClr val="dk1"/>
              </a:buClr>
              <a:buSzPts val="2800"/>
              <a:buFont typeface="+mj-lt"/>
              <a:buAutoNum type="arabicPeriod"/>
            </a:pPr>
            <a:r>
              <a:rPr lang="ja-JP" altLang="en-US" sz="2800" b="0" i="0" u="none" strike="noStrike" cap="none" dirty="0">
                <a:solidFill>
                  <a:schemeClr val="dk1"/>
                </a:solidFill>
                <a:latin typeface="Calibri"/>
                <a:ea typeface="Calibri"/>
                <a:cs typeface="Calibri"/>
                <a:sym typeface="Calibri"/>
              </a:rPr>
              <a:t>プルアップでスイッチを作ってみよう！</a:t>
            </a:r>
            <a:endParaRPr lang="en-US" altLang="ja-JP" sz="2800" b="0" i="0" u="none" strike="noStrike" cap="none" dirty="0">
              <a:solidFill>
                <a:schemeClr val="dk1"/>
              </a:solidFill>
              <a:latin typeface="Calibri"/>
              <a:ea typeface="Calibri"/>
              <a:cs typeface="Calibri"/>
              <a:sym typeface="Calibri"/>
            </a:endParaRPr>
          </a:p>
          <a:p>
            <a:pPr marL="1149350" marR="0" lvl="1" indent="-514350" algn="l" rtl="0">
              <a:lnSpc>
                <a:spcPct val="90000"/>
              </a:lnSpc>
              <a:spcBef>
                <a:spcPts val="500"/>
              </a:spcBef>
              <a:spcAft>
                <a:spcPts val="0"/>
              </a:spcAft>
              <a:buClr>
                <a:schemeClr val="dk1"/>
              </a:buClr>
              <a:buSzPts val="2800"/>
              <a:buFont typeface="+mj-lt"/>
              <a:buAutoNum type="arabicPeriod"/>
            </a:pPr>
            <a:r>
              <a:rPr lang="ja-JP" altLang="en-US" sz="2800" dirty="0">
                <a:solidFill>
                  <a:schemeClr val="dk1"/>
                </a:solidFill>
                <a:latin typeface="Calibri"/>
                <a:ea typeface="Calibri"/>
                <a:cs typeface="Calibri"/>
                <a:sym typeface="Calibri"/>
              </a:rPr>
              <a:t>カウントダウンゲームを作ってみよう</a:t>
            </a:r>
            <a:endParaRPr sz="2800" b="0" i="0" u="none" strike="noStrike" cap="none" dirty="0">
              <a:solidFill>
                <a:schemeClr val="dk1"/>
              </a:solidFill>
              <a:latin typeface="Calibri"/>
              <a:ea typeface="Calibri"/>
              <a:cs typeface="Calibri"/>
              <a:sym typeface="Calibri"/>
            </a:endParaRPr>
          </a:p>
          <a:p>
            <a:pPr marL="457200" marR="0" lvl="1" indent="0" algn="l" rtl="0">
              <a:lnSpc>
                <a:spcPct val="90000"/>
              </a:lnSpc>
              <a:spcBef>
                <a:spcPts val="500"/>
              </a:spcBef>
              <a:spcAft>
                <a:spcPts val="0"/>
              </a:spcAft>
              <a:buClr>
                <a:schemeClr val="dk1"/>
              </a:buClr>
              <a:buSzPts val="2800"/>
              <a:buFont typeface="Arial"/>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1"/>
          <p:cNvSpPr txBox="1">
            <a:spLocks noGrp="1"/>
          </p:cNvSpPr>
          <p:nvPr>
            <p:ph type="title"/>
          </p:nvPr>
        </p:nvSpPr>
        <p:spPr>
          <a:xfrm>
            <a:off x="831850" y="1709738"/>
            <a:ext cx="9679477" cy="2852737"/>
          </a:xfrm>
          <a:prstGeom prst="rect">
            <a:avLst/>
          </a:prstGeom>
          <a:noFill/>
          <a:ln>
            <a:noFill/>
          </a:ln>
        </p:spPr>
        <p:txBody>
          <a:bodyPr spcFirstLastPara="1" wrap="square" lIns="91425" tIns="45700" rIns="91425" bIns="45700" anchor="b" anchorCtr="0">
            <a:normAutofit/>
          </a:bodyPr>
          <a:lstStyle/>
          <a:p>
            <a:r>
              <a:rPr lang="en-US" altLang="ja-JP" sz="6000" b="0" i="0" u="none" strike="noStrike" cap="none" dirty="0">
                <a:solidFill>
                  <a:schemeClr val="dk1"/>
                </a:solidFill>
                <a:latin typeface="Calibri"/>
                <a:ea typeface="Calibri"/>
                <a:cs typeface="Calibri"/>
                <a:sym typeface="Calibri"/>
              </a:rPr>
              <a:t>1. </a:t>
            </a:r>
            <a:r>
              <a:rPr lang="ja-JP" altLang="en-US" sz="6000" b="0" i="0" u="none" strike="noStrike" cap="none" dirty="0">
                <a:solidFill>
                  <a:schemeClr val="dk1"/>
                </a:solidFill>
                <a:latin typeface="Calibri"/>
                <a:ea typeface="Calibri"/>
                <a:cs typeface="Calibri"/>
                <a:sym typeface="Calibri"/>
              </a:rPr>
              <a:t>パソコンで環境構築しよう！</a:t>
            </a:r>
            <a:br>
              <a:rPr lang="en-US" altLang="ja-JP" sz="6000" b="0" i="0" u="none" strike="noStrike" cap="none" dirty="0">
                <a:solidFill>
                  <a:schemeClr val="dk1"/>
                </a:solidFill>
                <a:latin typeface="Calibri"/>
                <a:ea typeface="Calibri"/>
                <a:cs typeface="Calibri"/>
                <a:sym typeface="Calibri"/>
              </a:rPr>
            </a:br>
            <a:endParaRPr dirty="0"/>
          </a:p>
        </p:txBody>
      </p:sp>
      <p:sp>
        <p:nvSpPr>
          <p:cNvPr id="86" name="Google Shape;86;p11"/>
          <p:cNvSpPr txBox="1">
            <a:spLocks noGrp="1"/>
          </p:cNvSpPr>
          <p:nvPr>
            <p:ph type="body" idx="1"/>
          </p:nvPr>
        </p:nvSpPr>
        <p:spPr>
          <a:xfrm>
            <a:off x="831850" y="4786017"/>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2"/>
          <p:cNvSpPr txBox="1">
            <a:spLocks noGrp="1"/>
          </p:cNvSpPr>
          <p:nvPr>
            <p:ph type="title"/>
          </p:nvPr>
        </p:nvSpPr>
        <p:spPr>
          <a:xfrm>
            <a:off x="0" y="4505"/>
            <a:ext cx="9272187" cy="1017646"/>
          </a:xfrm>
          <a:prstGeom prst="rect">
            <a:avLst/>
          </a:prstGeom>
          <a:noFill/>
          <a:ln>
            <a:noFill/>
          </a:ln>
        </p:spPr>
        <p:txBody>
          <a:bodyPr spcFirstLastPara="1" wrap="square" lIns="91425" tIns="45700" rIns="91425" bIns="45700" anchor="ctr" anchorCtr="0">
            <a:normAutofit/>
          </a:bodyPr>
          <a:lstStyle/>
          <a:p>
            <a:pPr marL="1149350" marR="0" lvl="1" indent="-514350" algn="l" rtl="0">
              <a:lnSpc>
                <a:spcPct val="90000"/>
              </a:lnSpc>
              <a:spcBef>
                <a:spcPts val="500"/>
              </a:spcBef>
              <a:spcAft>
                <a:spcPts val="0"/>
              </a:spcAft>
              <a:buClr>
                <a:schemeClr val="dk1"/>
              </a:buClr>
              <a:buSzPts val="2800"/>
              <a:buFont typeface="+mj-lt"/>
              <a:buAutoNum type="arabicPeriod"/>
            </a:pPr>
            <a:r>
              <a:rPr lang="ja-JP" altLang="en-US" sz="4000" b="0" i="0" u="none" strike="noStrike" cap="none" dirty="0">
                <a:solidFill>
                  <a:schemeClr val="dk1"/>
                </a:solidFill>
                <a:latin typeface="Calibri"/>
                <a:ea typeface="Calibri"/>
                <a:cs typeface="Calibri"/>
                <a:sym typeface="Calibri"/>
              </a:rPr>
              <a:t>パソコンで環境構築しよう！</a:t>
            </a:r>
            <a:endParaRPr lang="en-US" altLang="ja-JP" sz="4000" b="0" i="0" u="none" strike="noStrike" cap="none" dirty="0">
              <a:solidFill>
                <a:schemeClr val="dk1"/>
              </a:solidFill>
              <a:latin typeface="Calibri"/>
              <a:ea typeface="Calibri"/>
              <a:cs typeface="Calibri"/>
              <a:sym typeface="Calibri"/>
            </a:endParaRPr>
          </a:p>
        </p:txBody>
      </p:sp>
      <p:sp>
        <p:nvSpPr>
          <p:cNvPr id="93" name="Google Shape;93;p12"/>
          <p:cNvSpPr txBox="1">
            <a:spLocks noGrp="1"/>
          </p:cNvSpPr>
          <p:nvPr>
            <p:ph type="body" idx="1"/>
          </p:nvPr>
        </p:nvSpPr>
        <p:spPr>
          <a:xfrm>
            <a:off x="427383" y="1487227"/>
            <a:ext cx="10515600" cy="5232549"/>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ja-JP" sz="2400" dirty="0"/>
              <a:t>平文は24 pt　前後を目安にする</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アニメーションはフェード程度にとどめる</a:t>
            </a:r>
            <a:endParaRPr sz="2400" dirty="0"/>
          </a:p>
          <a:p>
            <a:pPr marL="0" lvl="0" indent="0" algn="l" rtl="0">
              <a:lnSpc>
                <a:spcPct val="90000"/>
              </a:lnSpc>
              <a:spcBef>
                <a:spcPts val="1000"/>
              </a:spcBef>
              <a:spcAft>
                <a:spcPts val="0"/>
              </a:spcAft>
              <a:buClr>
                <a:schemeClr val="dk1"/>
              </a:buClr>
              <a:buSzPts val="2400"/>
              <a:buNone/>
            </a:pPr>
            <a:r>
              <a:rPr lang="ja-JP" sz="2400" dirty="0"/>
              <a:t>（必要があれば他にも使ってOK）</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b="1" u="sng" dirty="0"/>
              <a:t>強調</a:t>
            </a:r>
            <a:r>
              <a:rPr lang="ja-JP" sz="2400" dirty="0"/>
              <a:t>は多用しすぎない（色使ってもOK）</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部内のみでの使用を前提に引用等は厳格にしなくてよいものとする</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画像を多く使い理解しやすいように</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話す内容はノートにしっかり書く（話す人は代々変わっていくので）</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D91BFF67-46B7-F4B4-5EED-03158A018E44}"/>
            </a:ext>
          </a:extLst>
        </p:cNvPr>
        <p:cNvGrpSpPr/>
        <p:nvPr/>
      </p:nvGrpSpPr>
      <p:grpSpPr>
        <a:xfrm>
          <a:off x="0" y="0"/>
          <a:ext cx="0" cy="0"/>
          <a:chOff x="0" y="0"/>
          <a:chExt cx="0" cy="0"/>
        </a:xfrm>
      </p:grpSpPr>
      <p:sp>
        <p:nvSpPr>
          <p:cNvPr id="85" name="Google Shape;85;p11">
            <a:extLst>
              <a:ext uri="{FF2B5EF4-FFF2-40B4-BE49-F238E27FC236}">
                <a16:creationId xmlns:a16="http://schemas.microsoft.com/office/drawing/2014/main" id="{A1D7C270-E05A-4FF2-A9A2-74002B197D0E}"/>
              </a:ext>
            </a:extLst>
          </p:cNvPr>
          <p:cNvSpPr txBox="1">
            <a:spLocks noGrp="1"/>
          </p:cNvSpPr>
          <p:nvPr>
            <p:ph type="title"/>
          </p:nvPr>
        </p:nvSpPr>
        <p:spPr>
          <a:xfrm>
            <a:off x="831850" y="1709738"/>
            <a:ext cx="9679477" cy="2852737"/>
          </a:xfrm>
          <a:prstGeom prst="rect">
            <a:avLst/>
          </a:prstGeom>
          <a:noFill/>
          <a:ln>
            <a:noFill/>
          </a:ln>
        </p:spPr>
        <p:txBody>
          <a:bodyPr spcFirstLastPara="1" wrap="square" lIns="91425" tIns="45700" rIns="91425" bIns="45700" anchor="b" anchorCtr="0">
            <a:normAutofit fontScale="90000"/>
          </a:bodyPr>
          <a:lstStyle/>
          <a:p>
            <a:r>
              <a:rPr lang="en-US" altLang="ja-JP" sz="6000" b="0" i="0" u="none" strike="noStrike" cap="none" dirty="0">
                <a:solidFill>
                  <a:schemeClr val="dk1"/>
                </a:solidFill>
                <a:latin typeface="Calibri"/>
                <a:ea typeface="Calibri"/>
                <a:cs typeface="Calibri"/>
                <a:sym typeface="Calibri"/>
              </a:rPr>
              <a:t>2. LED</a:t>
            </a:r>
            <a:r>
              <a:rPr lang="ja-JP" altLang="en-US" sz="6000" b="0" i="0" u="none" strike="noStrike" cap="none" dirty="0">
                <a:solidFill>
                  <a:schemeClr val="dk1"/>
                </a:solidFill>
                <a:latin typeface="Calibri"/>
                <a:ea typeface="Calibri"/>
                <a:cs typeface="Calibri"/>
                <a:sym typeface="Calibri"/>
              </a:rPr>
              <a:t>をピカピカ光らせよう！</a:t>
            </a:r>
            <a:br>
              <a:rPr lang="en-US" altLang="ja-JP" sz="6000" b="0" i="0" u="none" strike="noStrike" cap="none" dirty="0">
                <a:solidFill>
                  <a:schemeClr val="dk1"/>
                </a:solidFill>
                <a:latin typeface="Calibri"/>
                <a:ea typeface="Calibri"/>
                <a:cs typeface="Calibri"/>
                <a:sym typeface="Calibri"/>
              </a:rPr>
            </a:br>
            <a:br>
              <a:rPr lang="en-US" altLang="ja-JP" sz="6000" b="0" i="0" u="none" strike="noStrike" cap="none" dirty="0">
                <a:solidFill>
                  <a:schemeClr val="dk1"/>
                </a:solidFill>
                <a:latin typeface="Calibri"/>
                <a:ea typeface="Calibri"/>
                <a:cs typeface="Calibri"/>
                <a:sym typeface="Calibri"/>
              </a:rPr>
            </a:br>
            <a:endParaRPr dirty="0"/>
          </a:p>
        </p:txBody>
      </p:sp>
      <p:sp>
        <p:nvSpPr>
          <p:cNvPr id="86" name="Google Shape;86;p11">
            <a:extLst>
              <a:ext uri="{FF2B5EF4-FFF2-40B4-BE49-F238E27FC236}">
                <a16:creationId xmlns:a16="http://schemas.microsoft.com/office/drawing/2014/main" id="{D6B54DED-EA08-9CF6-FB33-81D4BF8068DD}"/>
              </a:ext>
            </a:extLst>
          </p:cNvPr>
          <p:cNvSpPr txBox="1">
            <a:spLocks noGrp="1"/>
          </p:cNvSpPr>
          <p:nvPr>
            <p:ph type="body" idx="1"/>
          </p:nvPr>
        </p:nvSpPr>
        <p:spPr>
          <a:xfrm>
            <a:off x="831850" y="4786017"/>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extLst>
      <p:ext uri="{BB962C8B-B14F-4D97-AF65-F5344CB8AC3E}">
        <p14:creationId xmlns:p14="http://schemas.microsoft.com/office/powerpoint/2010/main" val="285347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3191CF08-8B44-E710-CA0E-3949AAB13305}"/>
            </a:ext>
          </a:extLst>
        </p:cNvPr>
        <p:cNvGrpSpPr/>
        <p:nvPr/>
      </p:nvGrpSpPr>
      <p:grpSpPr>
        <a:xfrm>
          <a:off x="0" y="0"/>
          <a:ext cx="0" cy="0"/>
          <a:chOff x="0" y="0"/>
          <a:chExt cx="0" cy="0"/>
        </a:xfrm>
      </p:grpSpPr>
      <p:sp>
        <p:nvSpPr>
          <p:cNvPr id="92" name="Google Shape;92;p12">
            <a:extLst>
              <a:ext uri="{FF2B5EF4-FFF2-40B4-BE49-F238E27FC236}">
                <a16:creationId xmlns:a16="http://schemas.microsoft.com/office/drawing/2014/main" id="{C29A0D31-B95B-156F-D422-B3D6C211337D}"/>
              </a:ext>
            </a:extLst>
          </p:cNvPr>
          <p:cNvSpPr txBox="1">
            <a:spLocks noGrp="1"/>
          </p:cNvSpPr>
          <p:nvPr>
            <p:ph type="title"/>
          </p:nvPr>
        </p:nvSpPr>
        <p:spPr>
          <a:xfrm>
            <a:off x="0" y="4505"/>
            <a:ext cx="9272187" cy="1017646"/>
          </a:xfrm>
          <a:prstGeom prst="rect">
            <a:avLst/>
          </a:prstGeom>
          <a:noFill/>
          <a:ln>
            <a:noFill/>
          </a:ln>
        </p:spPr>
        <p:txBody>
          <a:bodyPr spcFirstLastPara="1" wrap="square" lIns="91425" tIns="45700" rIns="91425" bIns="45700" anchor="ctr" anchorCtr="0">
            <a:normAutofit/>
          </a:bodyPr>
          <a:lstStyle/>
          <a:p>
            <a:pPr marL="635000" marR="0" lvl="1" algn="l" rtl="0">
              <a:lnSpc>
                <a:spcPct val="90000"/>
              </a:lnSpc>
              <a:spcBef>
                <a:spcPts val="500"/>
              </a:spcBef>
              <a:spcAft>
                <a:spcPts val="0"/>
              </a:spcAft>
              <a:buClr>
                <a:schemeClr val="dk1"/>
              </a:buClr>
              <a:buSzPts val="2800"/>
            </a:pPr>
            <a:r>
              <a:rPr lang="en-US" altLang="ja-JP" sz="4000" b="0" i="0" u="none" strike="noStrike" cap="none" dirty="0">
                <a:solidFill>
                  <a:schemeClr val="dk1"/>
                </a:solidFill>
                <a:latin typeface="Calibri"/>
                <a:ea typeface="Calibri"/>
                <a:cs typeface="Calibri"/>
                <a:sym typeface="Calibri"/>
              </a:rPr>
              <a:t>2. LED</a:t>
            </a:r>
            <a:r>
              <a:rPr lang="ja-JP" altLang="en-US" sz="4000" b="0" i="0" u="none" strike="noStrike" cap="none" dirty="0">
                <a:solidFill>
                  <a:schemeClr val="dk1"/>
                </a:solidFill>
                <a:latin typeface="Calibri"/>
                <a:ea typeface="Calibri"/>
                <a:cs typeface="Calibri"/>
                <a:sym typeface="Calibri"/>
              </a:rPr>
              <a:t>をピカピカ光らせよう！</a:t>
            </a:r>
            <a:endParaRPr lang="en-US" altLang="ja-JP" sz="4000" b="0" i="0" u="none" strike="noStrike" cap="none" dirty="0">
              <a:solidFill>
                <a:schemeClr val="dk1"/>
              </a:solidFill>
              <a:latin typeface="Calibri"/>
              <a:ea typeface="Calibri"/>
              <a:cs typeface="Calibri"/>
              <a:sym typeface="Calibri"/>
            </a:endParaRPr>
          </a:p>
        </p:txBody>
      </p:sp>
      <p:sp>
        <p:nvSpPr>
          <p:cNvPr id="93" name="Google Shape;93;p12">
            <a:extLst>
              <a:ext uri="{FF2B5EF4-FFF2-40B4-BE49-F238E27FC236}">
                <a16:creationId xmlns:a16="http://schemas.microsoft.com/office/drawing/2014/main" id="{A5B0592A-99A5-0B89-3A06-6C4B934AB07B}"/>
              </a:ext>
            </a:extLst>
          </p:cNvPr>
          <p:cNvSpPr txBox="1">
            <a:spLocks noGrp="1"/>
          </p:cNvSpPr>
          <p:nvPr>
            <p:ph type="body" idx="1"/>
          </p:nvPr>
        </p:nvSpPr>
        <p:spPr>
          <a:xfrm>
            <a:off x="427383" y="1487227"/>
            <a:ext cx="10515600" cy="5232549"/>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ja-JP" sz="2400" dirty="0"/>
              <a:t>平文は24 pt　前後を目安にする</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アニメーションはフェード程度にとどめる</a:t>
            </a:r>
            <a:endParaRPr sz="2400" dirty="0"/>
          </a:p>
          <a:p>
            <a:pPr marL="0" lvl="0" indent="0" algn="l" rtl="0">
              <a:lnSpc>
                <a:spcPct val="90000"/>
              </a:lnSpc>
              <a:spcBef>
                <a:spcPts val="1000"/>
              </a:spcBef>
              <a:spcAft>
                <a:spcPts val="0"/>
              </a:spcAft>
              <a:buClr>
                <a:schemeClr val="dk1"/>
              </a:buClr>
              <a:buSzPts val="2400"/>
              <a:buNone/>
            </a:pPr>
            <a:r>
              <a:rPr lang="ja-JP" sz="2400" dirty="0"/>
              <a:t>（必要があれば他にも使ってOK）</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b="1" u="sng" dirty="0"/>
              <a:t>強調</a:t>
            </a:r>
            <a:r>
              <a:rPr lang="ja-JP" sz="2400" dirty="0"/>
              <a:t>は多用しすぎない（色使ってもOK）</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部内のみでの使用を前提に引用等は厳格にしなくてよいものとする</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画像を多く使い理解しやすいように</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話す内容はノートにしっかり書く（話す人は代々変わっていくので）</a:t>
            </a:r>
            <a:endParaRPr sz="2400" dirty="0"/>
          </a:p>
        </p:txBody>
      </p:sp>
    </p:spTree>
    <p:extLst>
      <p:ext uri="{BB962C8B-B14F-4D97-AF65-F5344CB8AC3E}">
        <p14:creationId xmlns:p14="http://schemas.microsoft.com/office/powerpoint/2010/main" val="2704095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63251945-9597-8E70-D184-1D1E62C9A41E}"/>
            </a:ext>
          </a:extLst>
        </p:cNvPr>
        <p:cNvGrpSpPr/>
        <p:nvPr/>
      </p:nvGrpSpPr>
      <p:grpSpPr>
        <a:xfrm>
          <a:off x="0" y="0"/>
          <a:ext cx="0" cy="0"/>
          <a:chOff x="0" y="0"/>
          <a:chExt cx="0" cy="0"/>
        </a:xfrm>
      </p:grpSpPr>
      <p:sp>
        <p:nvSpPr>
          <p:cNvPr id="85" name="Google Shape;85;p11">
            <a:extLst>
              <a:ext uri="{FF2B5EF4-FFF2-40B4-BE49-F238E27FC236}">
                <a16:creationId xmlns:a16="http://schemas.microsoft.com/office/drawing/2014/main" id="{A3C4FDD1-0DB3-8692-6CF9-3AB19D582008}"/>
              </a:ext>
            </a:extLst>
          </p:cNvPr>
          <p:cNvSpPr txBox="1">
            <a:spLocks noGrp="1"/>
          </p:cNvSpPr>
          <p:nvPr>
            <p:ph type="title"/>
          </p:nvPr>
        </p:nvSpPr>
        <p:spPr>
          <a:xfrm>
            <a:off x="831850" y="1709738"/>
            <a:ext cx="9679477" cy="2852737"/>
          </a:xfrm>
          <a:prstGeom prst="rect">
            <a:avLst/>
          </a:prstGeom>
          <a:noFill/>
          <a:ln>
            <a:noFill/>
          </a:ln>
        </p:spPr>
        <p:txBody>
          <a:bodyPr spcFirstLastPara="1" wrap="square" lIns="91425" tIns="45700" rIns="91425" bIns="45700" anchor="b" anchorCtr="0">
            <a:normAutofit/>
          </a:bodyPr>
          <a:lstStyle/>
          <a:p>
            <a:r>
              <a:rPr lang="en-US" altLang="ja-JP" sz="6000" b="0" i="0" u="none" strike="noStrike" cap="none" dirty="0">
                <a:solidFill>
                  <a:schemeClr val="dk1"/>
                </a:solidFill>
                <a:latin typeface="Calibri"/>
                <a:ea typeface="Calibri"/>
                <a:cs typeface="Calibri"/>
                <a:sym typeface="Calibri"/>
              </a:rPr>
              <a:t>3. </a:t>
            </a:r>
            <a:r>
              <a:rPr lang="ja-JP" altLang="en-US" sz="6000" b="0" i="0" u="none" strike="noStrike" cap="none" dirty="0">
                <a:solidFill>
                  <a:schemeClr val="dk1"/>
                </a:solidFill>
                <a:latin typeface="Calibri"/>
                <a:ea typeface="Calibri"/>
                <a:cs typeface="Calibri"/>
                <a:sym typeface="Calibri"/>
              </a:rPr>
              <a:t>７セグを光らせて数字を表示させてみよう！</a:t>
            </a:r>
            <a:br>
              <a:rPr lang="en-US" altLang="ja-JP" sz="6000" b="0" i="0" u="none" strike="noStrike" cap="none" dirty="0">
                <a:solidFill>
                  <a:schemeClr val="dk1"/>
                </a:solidFill>
                <a:latin typeface="Calibri"/>
                <a:ea typeface="Calibri"/>
                <a:cs typeface="Calibri"/>
                <a:sym typeface="Calibri"/>
              </a:rPr>
            </a:br>
            <a:endParaRPr dirty="0"/>
          </a:p>
        </p:txBody>
      </p:sp>
      <p:sp>
        <p:nvSpPr>
          <p:cNvPr id="86" name="Google Shape;86;p11">
            <a:extLst>
              <a:ext uri="{FF2B5EF4-FFF2-40B4-BE49-F238E27FC236}">
                <a16:creationId xmlns:a16="http://schemas.microsoft.com/office/drawing/2014/main" id="{FD1D91CC-DB5B-4736-E5AA-C37AA6CF5B65}"/>
              </a:ext>
            </a:extLst>
          </p:cNvPr>
          <p:cNvSpPr txBox="1">
            <a:spLocks noGrp="1"/>
          </p:cNvSpPr>
          <p:nvPr>
            <p:ph type="body" idx="1"/>
          </p:nvPr>
        </p:nvSpPr>
        <p:spPr>
          <a:xfrm>
            <a:off x="831850" y="4786017"/>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extLst>
      <p:ext uri="{BB962C8B-B14F-4D97-AF65-F5344CB8AC3E}">
        <p14:creationId xmlns:p14="http://schemas.microsoft.com/office/powerpoint/2010/main" val="2640005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1">
          <a:extLst>
            <a:ext uri="{FF2B5EF4-FFF2-40B4-BE49-F238E27FC236}">
              <a16:creationId xmlns:a16="http://schemas.microsoft.com/office/drawing/2014/main" id="{C6924A68-81DB-A890-8770-8326811E288C}"/>
            </a:ext>
          </a:extLst>
        </p:cNvPr>
        <p:cNvGrpSpPr/>
        <p:nvPr/>
      </p:nvGrpSpPr>
      <p:grpSpPr>
        <a:xfrm>
          <a:off x="0" y="0"/>
          <a:ext cx="0" cy="0"/>
          <a:chOff x="0" y="0"/>
          <a:chExt cx="0" cy="0"/>
        </a:xfrm>
      </p:grpSpPr>
      <p:sp>
        <p:nvSpPr>
          <p:cNvPr id="92" name="Google Shape;92;p12">
            <a:extLst>
              <a:ext uri="{FF2B5EF4-FFF2-40B4-BE49-F238E27FC236}">
                <a16:creationId xmlns:a16="http://schemas.microsoft.com/office/drawing/2014/main" id="{EA8DEFD2-57F0-C18E-D425-E53FB587AB17}"/>
              </a:ext>
            </a:extLst>
          </p:cNvPr>
          <p:cNvSpPr txBox="1">
            <a:spLocks noGrp="1"/>
          </p:cNvSpPr>
          <p:nvPr>
            <p:ph type="title"/>
          </p:nvPr>
        </p:nvSpPr>
        <p:spPr>
          <a:xfrm>
            <a:off x="0" y="4505"/>
            <a:ext cx="9272187" cy="1017646"/>
          </a:xfrm>
          <a:prstGeom prst="rect">
            <a:avLst/>
          </a:prstGeom>
          <a:noFill/>
          <a:ln>
            <a:noFill/>
          </a:ln>
        </p:spPr>
        <p:txBody>
          <a:bodyPr spcFirstLastPara="1" wrap="square" lIns="91425" tIns="45700" rIns="91425" bIns="45700" anchor="ctr" anchorCtr="0">
            <a:normAutofit fontScale="90000"/>
          </a:bodyPr>
          <a:lstStyle/>
          <a:p>
            <a:pPr marL="635000" marR="0" lvl="1" algn="l" rtl="0">
              <a:lnSpc>
                <a:spcPct val="90000"/>
              </a:lnSpc>
              <a:spcBef>
                <a:spcPts val="500"/>
              </a:spcBef>
              <a:spcAft>
                <a:spcPts val="0"/>
              </a:spcAft>
              <a:buClr>
                <a:schemeClr val="dk1"/>
              </a:buClr>
              <a:buSzPts val="2800"/>
            </a:pPr>
            <a:r>
              <a:rPr lang="en-US" altLang="ja-JP" sz="4000" b="0" i="0" u="none" strike="noStrike" cap="none" dirty="0">
                <a:solidFill>
                  <a:schemeClr val="dk1"/>
                </a:solidFill>
                <a:latin typeface="Calibri"/>
                <a:ea typeface="Calibri"/>
                <a:cs typeface="Calibri"/>
                <a:sym typeface="Calibri"/>
              </a:rPr>
              <a:t>3. </a:t>
            </a:r>
            <a:r>
              <a:rPr lang="ja-JP" altLang="en-US" sz="4000" b="0" i="0" u="none" strike="noStrike" cap="none" dirty="0">
                <a:solidFill>
                  <a:schemeClr val="dk1"/>
                </a:solidFill>
                <a:latin typeface="Calibri"/>
                <a:ea typeface="Calibri"/>
                <a:cs typeface="Calibri"/>
                <a:sym typeface="Calibri"/>
              </a:rPr>
              <a:t>７セグを光らせて数字を表示させてみよう！</a:t>
            </a:r>
          </a:p>
        </p:txBody>
      </p:sp>
      <p:sp>
        <p:nvSpPr>
          <p:cNvPr id="93" name="Google Shape;93;p12">
            <a:extLst>
              <a:ext uri="{FF2B5EF4-FFF2-40B4-BE49-F238E27FC236}">
                <a16:creationId xmlns:a16="http://schemas.microsoft.com/office/drawing/2014/main" id="{82A26A2D-158D-3A6C-FDF7-95CFCCD50A18}"/>
              </a:ext>
            </a:extLst>
          </p:cNvPr>
          <p:cNvSpPr txBox="1">
            <a:spLocks noGrp="1"/>
          </p:cNvSpPr>
          <p:nvPr>
            <p:ph type="body" idx="1"/>
          </p:nvPr>
        </p:nvSpPr>
        <p:spPr>
          <a:xfrm>
            <a:off x="427383" y="1487227"/>
            <a:ext cx="10515600" cy="5232549"/>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ja-JP" sz="2400" dirty="0"/>
              <a:t>平文は24 pt　前後を目安にする</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アニメーションはフェード程度にとどめる</a:t>
            </a:r>
            <a:endParaRPr sz="2400" dirty="0"/>
          </a:p>
          <a:p>
            <a:pPr marL="0" lvl="0" indent="0" algn="l" rtl="0">
              <a:lnSpc>
                <a:spcPct val="90000"/>
              </a:lnSpc>
              <a:spcBef>
                <a:spcPts val="1000"/>
              </a:spcBef>
              <a:spcAft>
                <a:spcPts val="0"/>
              </a:spcAft>
              <a:buClr>
                <a:schemeClr val="dk1"/>
              </a:buClr>
              <a:buSzPts val="2400"/>
              <a:buNone/>
            </a:pPr>
            <a:r>
              <a:rPr lang="ja-JP" sz="2400" dirty="0"/>
              <a:t>（必要があれば他にも使ってOK）</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b="1" u="sng" dirty="0"/>
              <a:t>強調</a:t>
            </a:r>
            <a:r>
              <a:rPr lang="ja-JP" sz="2400" dirty="0"/>
              <a:t>は多用しすぎない（色使ってもOK）</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部内のみでの使用を前提に引用等は厳格にしなくてよいものとする</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画像を多く使い理解しやすいように</a:t>
            </a:r>
            <a:endParaRPr sz="2400" dirty="0"/>
          </a:p>
          <a:p>
            <a:pPr marL="0" lvl="0" indent="0" algn="l" rtl="0">
              <a:lnSpc>
                <a:spcPct val="90000"/>
              </a:lnSpc>
              <a:spcBef>
                <a:spcPts val="1000"/>
              </a:spcBef>
              <a:spcAft>
                <a:spcPts val="0"/>
              </a:spcAft>
              <a:buClr>
                <a:schemeClr val="dk1"/>
              </a:buClr>
              <a:buSzPts val="2400"/>
              <a:buNone/>
            </a:pPr>
            <a:endParaRPr sz="2400" dirty="0"/>
          </a:p>
          <a:p>
            <a:pPr marL="0" lvl="0" indent="0" algn="l" rtl="0">
              <a:lnSpc>
                <a:spcPct val="90000"/>
              </a:lnSpc>
              <a:spcBef>
                <a:spcPts val="1000"/>
              </a:spcBef>
              <a:spcAft>
                <a:spcPts val="0"/>
              </a:spcAft>
              <a:buClr>
                <a:schemeClr val="dk1"/>
              </a:buClr>
              <a:buSzPts val="2400"/>
              <a:buNone/>
            </a:pPr>
            <a:r>
              <a:rPr lang="ja-JP" sz="2400" dirty="0"/>
              <a:t>話す内容はノートにしっかり書く（話す人は代々変わっていくので）</a:t>
            </a:r>
            <a:endParaRPr sz="2400" dirty="0"/>
          </a:p>
        </p:txBody>
      </p:sp>
    </p:spTree>
    <p:extLst>
      <p:ext uri="{BB962C8B-B14F-4D97-AF65-F5344CB8AC3E}">
        <p14:creationId xmlns:p14="http://schemas.microsoft.com/office/powerpoint/2010/main" val="12659740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a:extLst>
            <a:ext uri="{FF2B5EF4-FFF2-40B4-BE49-F238E27FC236}">
              <a16:creationId xmlns:a16="http://schemas.microsoft.com/office/drawing/2014/main" id="{A4A3C876-0360-E36F-4A40-60A98221F425}"/>
            </a:ext>
          </a:extLst>
        </p:cNvPr>
        <p:cNvGrpSpPr/>
        <p:nvPr/>
      </p:nvGrpSpPr>
      <p:grpSpPr>
        <a:xfrm>
          <a:off x="0" y="0"/>
          <a:ext cx="0" cy="0"/>
          <a:chOff x="0" y="0"/>
          <a:chExt cx="0" cy="0"/>
        </a:xfrm>
      </p:grpSpPr>
      <p:sp>
        <p:nvSpPr>
          <p:cNvPr id="85" name="Google Shape;85;p11">
            <a:extLst>
              <a:ext uri="{FF2B5EF4-FFF2-40B4-BE49-F238E27FC236}">
                <a16:creationId xmlns:a16="http://schemas.microsoft.com/office/drawing/2014/main" id="{9C844FF4-C51A-8A03-7E90-8D0F9C126508}"/>
              </a:ext>
            </a:extLst>
          </p:cNvPr>
          <p:cNvSpPr txBox="1">
            <a:spLocks noGrp="1"/>
          </p:cNvSpPr>
          <p:nvPr>
            <p:ph type="title"/>
          </p:nvPr>
        </p:nvSpPr>
        <p:spPr>
          <a:xfrm>
            <a:off x="831850" y="1709738"/>
            <a:ext cx="9679477" cy="2852737"/>
          </a:xfrm>
          <a:prstGeom prst="rect">
            <a:avLst/>
          </a:prstGeom>
          <a:noFill/>
          <a:ln>
            <a:noFill/>
          </a:ln>
        </p:spPr>
        <p:txBody>
          <a:bodyPr spcFirstLastPara="1" wrap="square" lIns="91425" tIns="45700" rIns="91425" bIns="45700" anchor="b" anchorCtr="0">
            <a:normAutofit/>
          </a:bodyPr>
          <a:lstStyle/>
          <a:p>
            <a:r>
              <a:rPr lang="en-US" altLang="ja-JP" dirty="0"/>
              <a:t>4. </a:t>
            </a:r>
            <a:r>
              <a:rPr lang="ja-JP" altLang="en-US" sz="6000" b="0" i="0" u="none" strike="noStrike" cap="none" dirty="0">
                <a:solidFill>
                  <a:schemeClr val="dk1"/>
                </a:solidFill>
                <a:latin typeface="Calibri"/>
                <a:ea typeface="Calibri"/>
                <a:cs typeface="Calibri"/>
                <a:sym typeface="Calibri"/>
              </a:rPr>
              <a:t>プルアップでスイッチを作ってみよう！</a:t>
            </a:r>
            <a:br>
              <a:rPr lang="en-US" altLang="ja-JP" sz="6000" b="0" i="0" u="none" strike="noStrike" cap="none" dirty="0">
                <a:solidFill>
                  <a:schemeClr val="dk1"/>
                </a:solidFill>
                <a:latin typeface="Calibri"/>
                <a:ea typeface="Calibri"/>
                <a:cs typeface="Calibri"/>
                <a:sym typeface="Calibri"/>
              </a:rPr>
            </a:br>
            <a:endParaRPr dirty="0"/>
          </a:p>
        </p:txBody>
      </p:sp>
      <p:sp>
        <p:nvSpPr>
          <p:cNvPr id="86" name="Google Shape;86;p11">
            <a:extLst>
              <a:ext uri="{FF2B5EF4-FFF2-40B4-BE49-F238E27FC236}">
                <a16:creationId xmlns:a16="http://schemas.microsoft.com/office/drawing/2014/main" id="{3F980E0F-E7BD-6BDC-E864-4E0AE79E063C}"/>
              </a:ext>
            </a:extLst>
          </p:cNvPr>
          <p:cNvSpPr txBox="1">
            <a:spLocks noGrp="1"/>
          </p:cNvSpPr>
          <p:nvPr>
            <p:ph type="body" idx="1"/>
          </p:nvPr>
        </p:nvSpPr>
        <p:spPr>
          <a:xfrm>
            <a:off x="831850" y="4786017"/>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endParaRPr/>
          </a:p>
        </p:txBody>
      </p:sp>
    </p:spTree>
    <p:extLst>
      <p:ext uri="{BB962C8B-B14F-4D97-AF65-F5344CB8AC3E}">
        <p14:creationId xmlns:p14="http://schemas.microsoft.com/office/powerpoint/2010/main" val="2286470432"/>
      </p:ext>
    </p:extLst>
  </p:cSld>
  <p:clrMapOvr>
    <a:masterClrMapping/>
  </p:clrMapOvr>
</p:sld>
</file>

<file path=ppt/theme/theme1.xml><?xml version="1.0" encoding="utf-8"?>
<a:theme xmlns:a="http://schemas.openxmlformats.org/drawingml/2006/main" name="Office テーマ">
  <a:themeElements>
    <a:clrScheme name="Office テーマ">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612</Words>
  <Application>Microsoft Office PowerPoint</Application>
  <PresentationFormat>ワイド画面</PresentationFormat>
  <Paragraphs>95</Paragraphs>
  <Slides>15</Slides>
  <Notes>14</Notes>
  <HiddenSlides>1</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15</vt:i4>
      </vt:variant>
    </vt:vector>
  </HeadingPairs>
  <TitlesOfParts>
    <vt:vector size="18" baseType="lpstr">
      <vt:lpstr>Arial</vt:lpstr>
      <vt:lpstr>Calibri</vt:lpstr>
      <vt:lpstr>Office テーマ</vt:lpstr>
      <vt:lpstr>電装班新歓 -LEDをピカピカ光らせよう！-</vt:lpstr>
      <vt:lpstr>0. 本日の流れ</vt:lpstr>
      <vt:lpstr>1. パソコンで環境構築しよう！ </vt:lpstr>
      <vt:lpstr>パソコンで環境構築しよう！</vt:lpstr>
      <vt:lpstr>2. LEDをピカピカ光らせよう！  </vt:lpstr>
      <vt:lpstr>2. LEDをピカピカ光らせよう！</vt:lpstr>
      <vt:lpstr>3. ７セグを光らせて数字を表示させてみよう！ </vt:lpstr>
      <vt:lpstr>3. ７セグを光らせて数字を表示させてみよう！</vt:lpstr>
      <vt:lpstr>4. プルアップでスイッチを作ってみよう！ </vt:lpstr>
      <vt:lpstr>4.プルアップでスイッチを作ってみよう！</vt:lpstr>
      <vt:lpstr>5.カウントダウンゲームを作ってみよう </vt:lpstr>
      <vt:lpstr>5.カウントダウンゲームを作ってみよう</vt:lpstr>
      <vt:lpstr>CREATE電装班紹介</vt:lpstr>
      <vt:lpstr>ぜひCREATEへ！</vt:lpstr>
      <vt:lpstr>編集履歴</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開都 服部</cp:lastModifiedBy>
  <cp:revision>1</cp:revision>
  <dcterms:modified xsi:type="dcterms:W3CDTF">2025-04-01T02:45:03Z</dcterms:modified>
</cp:coreProperties>
</file>