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22"/>
  </p:notesMasterIdLst>
  <p:sldIdLst>
    <p:sldId id="256" r:id="rId2"/>
    <p:sldId id="257" r:id="rId3"/>
    <p:sldId id="275" r:id="rId4"/>
    <p:sldId id="276" r:id="rId5"/>
    <p:sldId id="272" r:id="rId6"/>
    <p:sldId id="273" r:id="rId7"/>
    <p:sldId id="274" r:id="rId8"/>
    <p:sldId id="258" r:id="rId9"/>
    <p:sldId id="259" r:id="rId10"/>
    <p:sldId id="263" r:id="rId11"/>
    <p:sldId id="264" r:id="rId12"/>
    <p:sldId id="265" r:id="rId13"/>
    <p:sldId id="266" r:id="rId14"/>
    <p:sldId id="267" r:id="rId15"/>
    <p:sldId id="268" r:id="rId16"/>
    <p:sldId id="269" r:id="rId17"/>
    <p:sldId id="270" r:id="rId18"/>
    <p:sldId id="271" r:id="rId19"/>
    <p:sldId id="261" r:id="rId20"/>
    <p:sldId id="262"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84F369-5C7E-4A65-9A3D-92D046502409}" v="18" dt="2025-04-05T02:08:08.4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2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開都 服部" userId="4af3a946c9768cd3" providerId="LiveId" clId="{0984F369-5C7E-4A65-9A3D-92D046502409}"/>
    <pc:docChg chg="undo custSel addSld modSld">
      <pc:chgData name="開都 服部" userId="4af3a946c9768cd3" providerId="LiveId" clId="{0984F369-5C7E-4A65-9A3D-92D046502409}" dt="2025-04-05T02:08:18.987" v="785" actId="20577"/>
      <pc:docMkLst>
        <pc:docMk/>
      </pc:docMkLst>
      <pc:sldChg chg="modSp new mod">
        <pc:chgData name="開都 服部" userId="4af3a946c9768cd3" providerId="LiveId" clId="{0984F369-5C7E-4A65-9A3D-92D046502409}" dt="2025-04-05T01:51:26.617" v="68" actId="20577"/>
        <pc:sldMkLst>
          <pc:docMk/>
          <pc:sldMk cId="3506059884" sldId="272"/>
        </pc:sldMkLst>
        <pc:spChg chg="mod">
          <ac:chgData name="開都 服部" userId="4af3a946c9768cd3" providerId="LiveId" clId="{0984F369-5C7E-4A65-9A3D-92D046502409}" dt="2025-04-05T01:50:03.462" v="27" actId="20577"/>
          <ac:spMkLst>
            <pc:docMk/>
            <pc:sldMk cId="3506059884" sldId="272"/>
            <ac:spMk id="2" creationId="{B06CDBE6-6A66-9244-8A44-B899F6B4DA53}"/>
          </ac:spMkLst>
        </pc:spChg>
        <pc:spChg chg="mod">
          <ac:chgData name="開都 服部" userId="4af3a946c9768cd3" providerId="LiveId" clId="{0984F369-5C7E-4A65-9A3D-92D046502409}" dt="2025-04-05T01:51:26.617" v="68" actId="20577"/>
          <ac:spMkLst>
            <pc:docMk/>
            <pc:sldMk cId="3506059884" sldId="272"/>
            <ac:spMk id="3" creationId="{7C2A9374-145D-190D-4B65-686B3DD01411}"/>
          </ac:spMkLst>
        </pc:spChg>
      </pc:sldChg>
      <pc:sldChg chg="addSp modSp new mod">
        <pc:chgData name="開都 服部" userId="4af3a946c9768cd3" providerId="LiveId" clId="{0984F369-5C7E-4A65-9A3D-92D046502409}" dt="2025-04-05T02:00:41.964" v="313" actId="20577"/>
        <pc:sldMkLst>
          <pc:docMk/>
          <pc:sldMk cId="2339037926" sldId="273"/>
        </pc:sldMkLst>
        <pc:spChg chg="add mod">
          <ac:chgData name="開都 服部" userId="4af3a946c9768cd3" providerId="LiveId" clId="{0984F369-5C7E-4A65-9A3D-92D046502409}" dt="2025-04-05T01:58:00.866" v="75" actId="208"/>
          <ac:spMkLst>
            <pc:docMk/>
            <pc:sldMk cId="2339037926" sldId="273"/>
            <ac:spMk id="6" creationId="{23D7DF89-8A42-3F34-77C7-264D1F4FA95A}"/>
          </ac:spMkLst>
        </pc:spChg>
        <pc:spChg chg="add mod">
          <ac:chgData name="開都 服部" userId="4af3a946c9768cd3" providerId="LiveId" clId="{0984F369-5C7E-4A65-9A3D-92D046502409}" dt="2025-04-05T01:58:09.356" v="77" actId="1076"/>
          <ac:spMkLst>
            <pc:docMk/>
            <pc:sldMk cId="2339037926" sldId="273"/>
            <ac:spMk id="7" creationId="{B4C83609-CB7F-33FD-B644-866F5E792C23}"/>
          </ac:spMkLst>
        </pc:spChg>
        <pc:spChg chg="add mod">
          <ac:chgData name="開都 服部" userId="4af3a946c9768cd3" providerId="LiveId" clId="{0984F369-5C7E-4A65-9A3D-92D046502409}" dt="2025-04-05T01:58:24.191" v="80" actId="14100"/>
          <ac:spMkLst>
            <pc:docMk/>
            <pc:sldMk cId="2339037926" sldId="273"/>
            <ac:spMk id="8" creationId="{3A2BDBBE-98E9-0588-5CE5-41C81292B4BE}"/>
          </ac:spMkLst>
        </pc:spChg>
        <pc:spChg chg="add mod">
          <ac:chgData name="開都 服部" userId="4af3a946c9768cd3" providerId="LiveId" clId="{0984F369-5C7E-4A65-9A3D-92D046502409}" dt="2025-04-05T01:58:39.858" v="85" actId="14100"/>
          <ac:spMkLst>
            <pc:docMk/>
            <pc:sldMk cId="2339037926" sldId="273"/>
            <ac:spMk id="9" creationId="{DDBCE6BC-6258-1D39-1B9A-B019393A3298}"/>
          </ac:spMkLst>
        </pc:spChg>
        <pc:spChg chg="add mod">
          <ac:chgData name="開都 服部" userId="4af3a946c9768cd3" providerId="LiveId" clId="{0984F369-5C7E-4A65-9A3D-92D046502409}" dt="2025-04-05T01:59:31.133" v="162" actId="14100"/>
          <ac:spMkLst>
            <pc:docMk/>
            <pc:sldMk cId="2339037926" sldId="273"/>
            <ac:spMk id="10" creationId="{4E8125C5-DD91-C12D-BAAB-3554A3447277}"/>
          </ac:spMkLst>
        </pc:spChg>
        <pc:spChg chg="add mod">
          <ac:chgData name="開都 服部" userId="4af3a946c9768cd3" providerId="LiveId" clId="{0984F369-5C7E-4A65-9A3D-92D046502409}" dt="2025-04-05T02:00:00.390" v="232" actId="20577"/>
          <ac:spMkLst>
            <pc:docMk/>
            <pc:sldMk cId="2339037926" sldId="273"/>
            <ac:spMk id="11" creationId="{57105AD1-F3C9-1FD0-E7D6-12C3DBCDDA05}"/>
          </ac:spMkLst>
        </pc:spChg>
        <pc:spChg chg="add mod">
          <ac:chgData name="開都 服部" userId="4af3a946c9768cd3" providerId="LiveId" clId="{0984F369-5C7E-4A65-9A3D-92D046502409}" dt="2025-04-05T02:00:27.345" v="282" actId="20577"/>
          <ac:spMkLst>
            <pc:docMk/>
            <pc:sldMk cId="2339037926" sldId="273"/>
            <ac:spMk id="12" creationId="{F9038A7E-B6A7-39FD-42FA-6D5044AD3EA3}"/>
          </ac:spMkLst>
        </pc:spChg>
        <pc:spChg chg="add mod">
          <ac:chgData name="開都 服部" userId="4af3a946c9768cd3" providerId="LiveId" clId="{0984F369-5C7E-4A65-9A3D-92D046502409}" dt="2025-04-05T02:00:41.964" v="313" actId="20577"/>
          <ac:spMkLst>
            <pc:docMk/>
            <pc:sldMk cId="2339037926" sldId="273"/>
            <ac:spMk id="13" creationId="{A94FE8CD-A3FA-C4C1-4801-E365D71B16F4}"/>
          </ac:spMkLst>
        </pc:spChg>
        <pc:picChg chg="add mod">
          <ac:chgData name="開都 服部" userId="4af3a946c9768cd3" providerId="LiveId" clId="{0984F369-5C7E-4A65-9A3D-92D046502409}" dt="2025-04-05T01:57:33.171" v="72" actId="1076"/>
          <ac:picMkLst>
            <pc:docMk/>
            <pc:sldMk cId="2339037926" sldId="273"/>
            <ac:picMk id="5" creationId="{B27E2665-DA78-AFC3-23B6-5627D33323B1}"/>
          </ac:picMkLst>
        </pc:picChg>
      </pc:sldChg>
      <pc:sldChg chg="modSp new mod">
        <pc:chgData name="開都 服部" userId="4af3a946c9768cd3" providerId="LiveId" clId="{0984F369-5C7E-4A65-9A3D-92D046502409}" dt="2025-04-05T02:04:07.012" v="598" actId="20577"/>
        <pc:sldMkLst>
          <pc:docMk/>
          <pc:sldMk cId="3200813187" sldId="274"/>
        </pc:sldMkLst>
        <pc:spChg chg="mod">
          <ac:chgData name="開都 服部" userId="4af3a946c9768cd3" providerId="LiveId" clId="{0984F369-5C7E-4A65-9A3D-92D046502409}" dt="2025-04-05T02:02:37.929" v="359" actId="20577"/>
          <ac:spMkLst>
            <pc:docMk/>
            <pc:sldMk cId="3200813187" sldId="274"/>
            <ac:spMk id="2" creationId="{54B5FDCB-8927-5F44-E971-06252CC256F7}"/>
          </ac:spMkLst>
        </pc:spChg>
        <pc:spChg chg="mod">
          <ac:chgData name="開都 服部" userId="4af3a946c9768cd3" providerId="LiveId" clId="{0984F369-5C7E-4A65-9A3D-92D046502409}" dt="2025-04-05T02:04:07.012" v="598" actId="20577"/>
          <ac:spMkLst>
            <pc:docMk/>
            <pc:sldMk cId="3200813187" sldId="274"/>
            <ac:spMk id="3" creationId="{0C46D07E-BEED-FB65-CA08-EA6851157E05}"/>
          </ac:spMkLst>
        </pc:spChg>
      </pc:sldChg>
      <pc:sldChg chg="addSp delSp modSp new mod">
        <pc:chgData name="開都 服部" userId="4af3a946c9768cd3" providerId="LiveId" clId="{0984F369-5C7E-4A65-9A3D-92D046502409}" dt="2025-04-05T02:05:25.465" v="634" actId="21"/>
        <pc:sldMkLst>
          <pc:docMk/>
          <pc:sldMk cId="781210611" sldId="275"/>
        </pc:sldMkLst>
        <pc:spChg chg="mod">
          <ac:chgData name="開都 服部" userId="4af3a946c9768cd3" providerId="LiveId" clId="{0984F369-5C7E-4A65-9A3D-92D046502409}" dt="2025-04-05T02:04:18.938" v="627" actId="20577"/>
          <ac:spMkLst>
            <pc:docMk/>
            <pc:sldMk cId="781210611" sldId="275"/>
            <ac:spMk id="2" creationId="{704BF69A-525A-05F2-559D-2C81726376C2}"/>
          </ac:spMkLst>
        </pc:spChg>
        <pc:picChg chg="add mod">
          <ac:chgData name="開都 服部" userId="4af3a946c9768cd3" providerId="LiveId" clId="{0984F369-5C7E-4A65-9A3D-92D046502409}" dt="2025-04-05T02:04:57.377" v="630" actId="962"/>
          <ac:picMkLst>
            <pc:docMk/>
            <pc:sldMk cId="781210611" sldId="275"/>
            <ac:picMk id="5" creationId="{6CCE8C18-6447-A6CB-AF35-10BA4CF3A5AC}"/>
          </ac:picMkLst>
        </pc:picChg>
        <pc:picChg chg="add del mod">
          <ac:chgData name="開都 服部" userId="4af3a946c9768cd3" providerId="LiveId" clId="{0984F369-5C7E-4A65-9A3D-92D046502409}" dt="2025-04-05T02:05:25.465" v="634" actId="21"/>
          <ac:picMkLst>
            <pc:docMk/>
            <pc:sldMk cId="781210611" sldId="275"/>
            <ac:picMk id="7" creationId="{F20E9846-D204-6490-448E-6EB6E8CD8130}"/>
          </ac:picMkLst>
        </pc:picChg>
      </pc:sldChg>
      <pc:sldChg chg="addSp delSp modSp add mod">
        <pc:chgData name="開都 服部" userId="4af3a946c9768cd3" providerId="LiveId" clId="{0984F369-5C7E-4A65-9A3D-92D046502409}" dt="2025-04-05T02:08:18.987" v="785" actId="20577"/>
        <pc:sldMkLst>
          <pc:docMk/>
          <pc:sldMk cId="2123571786" sldId="276"/>
        </pc:sldMkLst>
        <pc:spChg chg="add del mod">
          <ac:chgData name="開都 服部" userId="4af3a946c9768cd3" providerId="LiveId" clId="{0984F369-5C7E-4A65-9A3D-92D046502409}" dt="2025-04-05T02:06:17.312" v="652" actId="478"/>
          <ac:spMkLst>
            <pc:docMk/>
            <pc:sldMk cId="2123571786" sldId="276"/>
            <ac:spMk id="4" creationId="{1FBAF87F-BE6D-BD78-5FC3-C24DA5369810}"/>
          </ac:spMkLst>
        </pc:spChg>
        <pc:spChg chg="add del mod">
          <ac:chgData name="開都 服部" userId="4af3a946c9768cd3" providerId="LiveId" clId="{0984F369-5C7E-4A65-9A3D-92D046502409}" dt="2025-04-05T02:06:13.738" v="651" actId="478"/>
          <ac:spMkLst>
            <pc:docMk/>
            <pc:sldMk cId="2123571786" sldId="276"/>
            <ac:spMk id="6" creationId="{ED6CAD90-62AF-CF62-B866-39D9ABBBDE9E}"/>
          </ac:spMkLst>
        </pc:spChg>
        <pc:spChg chg="add del mod">
          <ac:chgData name="開都 服部" userId="4af3a946c9768cd3" providerId="LiveId" clId="{0984F369-5C7E-4A65-9A3D-92D046502409}" dt="2025-04-05T02:06:11.013" v="650" actId="478"/>
          <ac:spMkLst>
            <pc:docMk/>
            <pc:sldMk cId="2123571786" sldId="276"/>
            <ac:spMk id="8" creationId="{A09DD024-0FFC-2C5B-D749-3D8CDC20116B}"/>
          </ac:spMkLst>
        </pc:spChg>
        <pc:spChg chg="add mod">
          <ac:chgData name="開都 服部" userId="4af3a946c9768cd3" providerId="LiveId" clId="{0984F369-5C7E-4A65-9A3D-92D046502409}" dt="2025-04-05T02:06:55.942" v="695" actId="20577"/>
          <ac:spMkLst>
            <pc:docMk/>
            <pc:sldMk cId="2123571786" sldId="276"/>
            <ac:spMk id="9" creationId="{A55F6E13-E161-01E4-6B83-21FA9DCF63F1}"/>
          </ac:spMkLst>
        </pc:spChg>
        <pc:spChg chg="add mod">
          <ac:chgData name="開都 服部" userId="4af3a946c9768cd3" providerId="LiveId" clId="{0984F369-5C7E-4A65-9A3D-92D046502409}" dt="2025-04-05T02:07:27.004" v="725" actId="20577"/>
          <ac:spMkLst>
            <pc:docMk/>
            <pc:sldMk cId="2123571786" sldId="276"/>
            <ac:spMk id="10" creationId="{C4A28758-2D53-D0F6-7EA5-37E76DCEAA40}"/>
          </ac:spMkLst>
        </pc:spChg>
        <pc:spChg chg="add mod">
          <ac:chgData name="開都 服部" userId="4af3a946c9768cd3" providerId="LiveId" clId="{0984F369-5C7E-4A65-9A3D-92D046502409}" dt="2025-04-05T02:07:39.971" v="742" actId="20577"/>
          <ac:spMkLst>
            <pc:docMk/>
            <pc:sldMk cId="2123571786" sldId="276"/>
            <ac:spMk id="11" creationId="{CBAFB674-D362-8B25-8183-47D7B8D49C1C}"/>
          </ac:spMkLst>
        </pc:spChg>
        <pc:spChg chg="add mod">
          <ac:chgData name="開都 服部" userId="4af3a946c9768cd3" providerId="LiveId" clId="{0984F369-5C7E-4A65-9A3D-92D046502409}" dt="2025-04-05T02:07:55.757" v="747" actId="20577"/>
          <ac:spMkLst>
            <pc:docMk/>
            <pc:sldMk cId="2123571786" sldId="276"/>
            <ac:spMk id="12" creationId="{13970528-7529-8875-25CE-27EC79AD1F62}"/>
          </ac:spMkLst>
        </pc:spChg>
        <pc:spChg chg="add mod">
          <ac:chgData name="開都 服部" userId="4af3a946c9768cd3" providerId="LiveId" clId="{0984F369-5C7E-4A65-9A3D-92D046502409}" dt="2025-04-05T02:08:05.843" v="757" actId="20577"/>
          <ac:spMkLst>
            <pc:docMk/>
            <pc:sldMk cId="2123571786" sldId="276"/>
            <ac:spMk id="13" creationId="{DA489889-134D-D616-BE62-2A7014AFC49C}"/>
          </ac:spMkLst>
        </pc:spChg>
        <pc:spChg chg="add mod">
          <ac:chgData name="開都 服部" userId="4af3a946c9768cd3" providerId="LiveId" clId="{0984F369-5C7E-4A65-9A3D-92D046502409}" dt="2025-04-05T02:08:18.987" v="785" actId="20577"/>
          <ac:spMkLst>
            <pc:docMk/>
            <pc:sldMk cId="2123571786" sldId="276"/>
            <ac:spMk id="14" creationId="{5D5EF740-A7D9-2B6A-DD28-59D17F839E04}"/>
          </ac:spMkLst>
        </pc:spChg>
        <pc:picChg chg="del">
          <ac:chgData name="開都 服部" userId="4af3a946c9768cd3" providerId="LiveId" clId="{0984F369-5C7E-4A65-9A3D-92D046502409}" dt="2025-04-05T02:05:30.815" v="636" actId="478"/>
          <ac:picMkLst>
            <pc:docMk/>
            <pc:sldMk cId="2123571786" sldId="276"/>
            <ac:picMk id="5" creationId="{08FE9A33-5D06-BF86-C378-0FCF7ED5948A}"/>
          </ac:picMkLst>
        </pc:picChg>
        <pc:picChg chg="add mod">
          <ac:chgData name="開都 服部" userId="4af3a946c9768cd3" providerId="LiveId" clId="{0984F369-5C7E-4A65-9A3D-92D046502409}" dt="2025-04-05T02:06:18.993" v="653" actId="1076"/>
          <ac:picMkLst>
            <pc:docMk/>
            <pc:sldMk cId="2123571786" sldId="276"/>
            <ac:picMk id="7" creationId="{F20E9846-D204-6490-448E-6EB6E8CD813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5C8394A8-C372-5770-7ADD-929889B0D0FE}"/>
            </a:ext>
          </a:extLst>
        </p:cNvPr>
        <p:cNvGrpSpPr/>
        <p:nvPr/>
      </p:nvGrpSpPr>
      <p:grpSpPr>
        <a:xfrm>
          <a:off x="0" y="0"/>
          <a:ext cx="0" cy="0"/>
          <a:chOff x="0" y="0"/>
          <a:chExt cx="0" cy="0"/>
        </a:xfrm>
      </p:grpSpPr>
      <p:sp>
        <p:nvSpPr>
          <p:cNvPr id="88" name="Google Shape;88;p4:notes">
            <a:extLst>
              <a:ext uri="{FF2B5EF4-FFF2-40B4-BE49-F238E27FC236}">
                <a16:creationId xmlns:a16="http://schemas.microsoft.com/office/drawing/2014/main" id="{3D9D45C0-8722-7BF1-612F-DFECAA5D8FE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4:notes">
            <a:extLst>
              <a:ext uri="{FF2B5EF4-FFF2-40B4-BE49-F238E27FC236}">
                <a16:creationId xmlns:a16="http://schemas.microsoft.com/office/drawing/2014/main" id="{0EFBD834-893A-18DA-A894-C68D1B314AE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ja-JP"/>
              <a:t>話す内容はノートにしっかり書きましょう。</a:t>
            </a:r>
            <a:endParaRPr/>
          </a:p>
        </p:txBody>
      </p:sp>
      <p:sp>
        <p:nvSpPr>
          <p:cNvPr id="90" name="Google Shape;90;p4:notes">
            <a:extLst>
              <a:ext uri="{FF2B5EF4-FFF2-40B4-BE49-F238E27FC236}">
                <a16:creationId xmlns:a16="http://schemas.microsoft.com/office/drawing/2014/main" id="{316B5A9B-3B70-C555-D5DA-4C62D994924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15</a:t>
            </a:fld>
            <a:endParaRPr/>
          </a:p>
        </p:txBody>
      </p:sp>
    </p:spTree>
    <p:extLst>
      <p:ext uri="{BB962C8B-B14F-4D97-AF65-F5344CB8AC3E}">
        <p14:creationId xmlns:p14="http://schemas.microsoft.com/office/powerpoint/2010/main" val="107855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00E027B5-D643-7450-3FC1-A4BE208B8531}"/>
            </a:ext>
          </a:extLst>
        </p:cNvPr>
        <p:cNvGrpSpPr/>
        <p:nvPr/>
      </p:nvGrpSpPr>
      <p:grpSpPr>
        <a:xfrm>
          <a:off x="0" y="0"/>
          <a:ext cx="0" cy="0"/>
          <a:chOff x="0" y="0"/>
          <a:chExt cx="0" cy="0"/>
        </a:xfrm>
      </p:grpSpPr>
      <p:sp>
        <p:nvSpPr>
          <p:cNvPr id="82" name="Google Shape;82;p3:notes">
            <a:extLst>
              <a:ext uri="{FF2B5EF4-FFF2-40B4-BE49-F238E27FC236}">
                <a16:creationId xmlns:a16="http://schemas.microsoft.com/office/drawing/2014/main" id="{BEB8B7F9-94E8-5033-0395-9B936373A26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3:notes">
            <a:extLst>
              <a:ext uri="{FF2B5EF4-FFF2-40B4-BE49-F238E27FC236}">
                <a16:creationId xmlns:a16="http://schemas.microsoft.com/office/drawing/2014/main" id="{B3C70BED-D66F-CAB7-3270-229CCC58A58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06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655A2CC7-756F-9F10-E339-24B4469C55BE}"/>
            </a:ext>
          </a:extLst>
        </p:cNvPr>
        <p:cNvGrpSpPr/>
        <p:nvPr/>
      </p:nvGrpSpPr>
      <p:grpSpPr>
        <a:xfrm>
          <a:off x="0" y="0"/>
          <a:ext cx="0" cy="0"/>
          <a:chOff x="0" y="0"/>
          <a:chExt cx="0" cy="0"/>
        </a:xfrm>
      </p:grpSpPr>
      <p:sp>
        <p:nvSpPr>
          <p:cNvPr id="88" name="Google Shape;88;p4:notes">
            <a:extLst>
              <a:ext uri="{FF2B5EF4-FFF2-40B4-BE49-F238E27FC236}">
                <a16:creationId xmlns:a16="http://schemas.microsoft.com/office/drawing/2014/main" id="{C75E51A0-C7AF-F73B-18BE-327FA1C19F3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4:notes">
            <a:extLst>
              <a:ext uri="{FF2B5EF4-FFF2-40B4-BE49-F238E27FC236}">
                <a16:creationId xmlns:a16="http://schemas.microsoft.com/office/drawing/2014/main" id="{D676CEA9-1289-663F-A688-9B761D96651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ja-JP"/>
              <a:t>話す内容はノートにしっかり書きましょう。</a:t>
            </a:r>
            <a:endParaRPr/>
          </a:p>
        </p:txBody>
      </p:sp>
      <p:sp>
        <p:nvSpPr>
          <p:cNvPr id="90" name="Google Shape;90;p4:notes">
            <a:extLst>
              <a:ext uri="{FF2B5EF4-FFF2-40B4-BE49-F238E27FC236}">
                <a16:creationId xmlns:a16="http://schemas.microsoft.com/office/drawing/2014/main" id="{22188010-7692-44BC-1188-95B48F4F18A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17</a:t>
            </a:fld>
            <a:endParaRPr/>
          </a:p>
        </p:txBody>
      </p:sp>
    </p:spTree>
    <p:extLst>
      <p:ext uri="{BB962C8B-B14F-4D97-AF65-F5344CB8AC3E}">
        <p14:creationId xmlns:p14="http://schemas.microsoft.com/office/powerpoint/2010/main" val="69080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ja-JP"/>
              <a:t>話す内容はノートにしっかり書きましょう。</a:t>
            </a:r>
            <a:endParaRPr/>
          </a:p>
        </p:txBody>
      </p:sp>
      <p:sp>
        <p:nvSpPr>
          <p:cNvPr id="90" name="Google Shape;9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116EBCB9-1BDC-4E42-092C-CC82B546E375}"/>
            </a:ext>
          </a:extLst>
        </p:cNvPr>
        <p:cNvGrpSpPr/>
        <p:nvPr/>
      </p:nvGrpSpPr>
      <p:grpSpPr>
        <a:xfrm>
          <a:off x="0" y="0"/>
          <a:ext cx="0" cy="0"/>
          <a:chOff x="0" y="0"/>
          <a:chExt cx="0" cy="0"/>
        </a:xfrm>
      </p:grpSpPr>
      <p:sp>
        <p:nvSpPr>
          <p:cNvPr id="82" name="Google Shape;82;p3:notes">
            <a:extLst>
              <a:ext uri="{FF2B5EF4-FFF2-40B4-BE49-F238E27FC236}">
                <a16:creationId xmlns:a16="http://schemas.microsoft.com/office/drawing/2014/main" id="{4158CA15-A9F6-2B3A-5140-10FF0DF3C3B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3:notes">
            <a:extLst>
              <a:ext uri="{FF2B5EF4-FFF2-40B4-BE49-F238E27FC236}">
                <a16:creationId xmlns:a16="http://schemas.microsoft.com/office/drawing/2014/main" id="{DCEEAEC4-3FF1-442C-366E-7F031FEFFA0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9416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E64B753A-B711-3D01-8263-98BF7B96E198}"/>
            </a:ext>
          </a:extLst>
        </p:cNvPr>
        <p:cNvGrpSpPr/>
        <p:nvPr/>
      </p:nvGrpSpPr>
      <p:grpSpPr>
        <a:xfrm>
          <a:off x="0" y="0"/>
          <a:ext cx="0" cy="0"/>
          <a:chOff x="0" y="0"/>
          <a:chExt cx="0" cy="0"/>
        </a:xfrm>
      </p:grpSpPr>
      <p:sp>
        <p:nvSpPr>
          <p:cNvPr id="88" name="Google Shape;88;p4:notes">
            <a:extLst>
              <a:ext uri="{FF2B5EF4-FFF2-40B4-BE49-F238E27FC236}">
                <a16:creationId xmlns:a16="http://schemas.microsoft.com/office/drawing/2014/main" id="{1DD38163-6B2B-4C47-F0E5-16778B2450F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4:notes">
            <a:extLst>
              <a:ext uri="{FF2B5EF4-FFF2-40B4-BE49-F238E27FC236}">
                <a16:creationId xmlns:a16="http://schemas.microsoft.com/office/drawing/2014/main" id="{61608963-30C6-E2BE-FBDB-51061890D8E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ja-JP"/>
              <a:t>話す内容はノートにしっかり書きましょう。</a:t>
            </a:r>
            <a:endParaRPr/>
          </a:p>
        </p:txBody>
      </p:sp>
      <p:sp>
        <p:nvSpPr>
          <p:cNvPr id="90" name="Google Shape;90;p4:notes">
            <a:extLst>
              <a:ext uri="{FF2B5EF4-FFF2-40B4-BE49-F238E27FC236}">
                <a16:creationId xmlns:a16="http://schemas.microsoft.com/office/drawing/2014/main" id="{6BD6C21C-C3DD-151B-DB00-FA731CAD7EC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11</a:t>
            </a:fld>
            <a:endParaRPr/>
          </a:p>
        </p:txBody>
      </p:sp>
    </p:spTree>
    <p:extLst>
      <p:ext uri="{BB962C8B-B14F-4D97-AF65-F5344CB8AC3E}">
        <p14:creationId xmlns:p14="http://schemas.microsoft.com/office/powerpoint/2010/main" val="150524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F7F66264-DE0C-03BC-BC68-9BE132ABC652}"/>
            </a:ext>
          </a:extLst>
        </p:cNvPr>
        <p:cNvGrpSpPr/>
        <p:nvPr/>
      </p:nvGrpSpPr>
      <p:grpSpPr>
        <a:xfrm>
          <a:off x="0" y="0"/>
          <a:ext cx="0" cy="0"/>
          <a:chOff x="0" y="0"/>
          <a:chExt cx="0" cy="0"/>
        </a:xfrm>
      </p:grpSpPr>
      <p:sp>
        <p:nvSpPr>
          <p:cNvPr id="82" name="Google Shape;82;p3:notes">
            <a:extLst>
              <a:ext uri="{FF2B5EF4-FFF2-40B4-BE49-F238E27FC236}">
                <a16:creationId xmlns:a16="http://schemas.microsoft.com/office/drawing/2014/main" id="{12AB550C-7675-FB8C-F04C-44C41E38BF7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3:notes">
            <a:extLst>
              <a:ext uri="{FF2B5EF4-FFF2-40B4-BE49-F238E27FC236}">
                <a16:creationId xmlns:a16="http://schemas.microsoft.com/office/drawing/2014/main" id="{1B93436B-3B07-C5B8-9075-BE2F9CE3BFF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0248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65AE1E86-EEE5-A006-3485-1D9D9AAF1CBA}"/>
            </a:ext>
          </a:extLst>
        </p:cNvPr>
        <p:cNvGrpSpPr/>
        <p:nvPr/>
      </p:nvGrpSpPr>
      <p:grpSpPr>
        <a:xfrm>
          <a:off x="0" y="0"/>
          <a:ext cx="0" cy="0"/>
          <a:chOff x="0" y="0"/>
          <a:chExt cx="0" cy="0"/>
        </a:xfrm>
      </p:grpSpPr>
      <p:sp>
        <p:nvSpPr>
          <p:cNvPr id="88" name="Google Shape;88;p4:notes">
            <a:extLst>
              <a:ext uri="{FF2B5EF4-FFF2-40B4-BE49-F238E27FC236}">
                <a16:creationId xmlns:a16="http://schemas.microsoft.com/office/drawing/2014/main" id="{26386760-2C98-36CE-58DE-539D25490B4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4:notes">
            <a:extLst>
              <a:ext uri="{FF2B5EF4-FFF2-40B4-BE49-F238E27FC236}">
                <a16:creationId xmlns:a16="http://schemas.microsoft.com/office/drawing/2014/main" id="{59134B68-6DB0-5892-12AC-9053C39A404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ja-JP"/>
              <a:t>話す内容はノートにしっかり書きましょう。</a:t>
            </a:r>
            <a:endParaRPr/>
          </a:p>
        </p:txBody>
      </p:sp>
      <p:sp>
        <p:nvSpPr>
          <p:cNvPr id="90" name="Google Shape;90;p4:notes">
            <a:extLst>
              <a:ext uri="{FF2B5EF4-FFF2-40B4-BE49-F238E27FC236}">
                <a16:creationId xmlns:a16="http://schemas.microsoft.com/office/drawing/2014/main" id="{92CD1EEA-499A-C841-4783-643793C9A96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13</a:t>
            </a:fld>
            <a:endParaRPr/>
          </a:p>
        </p:txBody>
      </p:sp>
    </p:spTree>
    <p:extLst>
      <p:ext uri="{BB962C8B-B14F-4D97-AF65-F5344CB8AC3E}">
        <p14:creationId xmlns:p14="http://schemas.microsoft.com/office/powerpoint/2010/main" val="8307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22713A58-FFCD-4505-4E3F-D4525DEE8E37}"/>
            </a:ext>
          </a:extLst>
        </p:cNvPr>
        <p:cNvGrpSpPr/>
        <p:nvPr/>
      </p:nvGrpSpPr>
      <p:grpSpPr>
        <a:xfrm>
          <a:off x="0" y="0"/>
          <a:ext cx="0" cy="0"/>
          <a:chOff x="0" y="0"/>
          <a:chExt cx="0" cy="0"/>
        </a:xfrm>
      </p:grpSpPr>
      <p:sp>
        <p:nvSpPr>
          <p:cNvPr id="82" name="Google Shape;82;p3:notes">
            <a:extLst>
              <a:ext uri="{FF2B5EF4-FFF2-40B4-BE49-F238E27FC236}">
                <a16:creationId xmlns:a16="http://schemas.microsoft.com/office/drawing/2014/main" id="{AE9F6D7E-E281-C6FA-4032-A25E14ED6DE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3:notes">
            <a:extLst>
              <a:ext uri="{FF2B5EF4-FFF2-40B4-BE49-F238E27FC236}">
                <a16:creationId xmlns:a16="http://schemas.microsoft.com/office/drawing/2014/main" id="{90E94939-F8C8-C6BF-758E-F38CE27843F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1134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2"/>
          <p:cNvSpPr txBox="1"/>
          <p:nvPr/>
        </p:nvSpPr>
        <p:spPr>
          <a:xfrm>
            <a:off x="2352232" y="-315000"/>
            <a:ext cx="7487535" cy="7488000"/>
          </a:xfrm>
          <a:prstGeom prst="rect">
            <a:avLst/>
          </a:prstGeom>
          <a:blipFill rotWithShape="1">
            <a:blip r:embed="rId2">
              <a:alphaModFix amt="40000"/>
            </a:blip>
            <a:stretch>
              <a:fillRect/>
            </a:stretch>
          </a:blip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427383" y="1487228"/>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9" name="Google Shape;19;p3"/>
          <p:cNvPicPr preferRelativeResize="0"/>
          <p:nvPr/>
        </p:nvPicPr>
        <p:blipFill rotWithShape="1">
          <a:blip r:embed="rId2">
            <a:alphaModFix/>
          </a:blip>
          <a:srcRect/>
          <a:stretch/>
        </p:blipFill>
        <p:spPr>
          <a:xfrm rot="5400000">
            <a:off x="11096079" y="228375"/>
            <a:ext cx="338396" cy="1499355"/>
          </a:xfrm>
          <a:prstGeom prst="rect">
            <a:avLst/>
          </a:prstGeom>
          <a:noFill/>
          <a:ln>
            <a:noFill/>
          </a:ln>
        </p:spPr>
      </p:pic>
      <p:cxnSp>
        <p:nvCxnSpPr>
          <p:cNvPr id="20" name="Google Shape;20;p3"/>
          <p:cNvCxnSpPr/>
          <p:nvPr/>
        </p:nvCxnSpPr>
        <p:spPr>
          <a:xfrm>
            <a:off x="0" y="976750"/>
            <a:ext cx="10942983" cy="0"/>
          </a:xfrm>
          <a:prstGeom prst="straightConnector1">
            <a:avLst/>
          </a:prstGeom>
          <a:noFill/>
          <a:ln w="28575" cap="flat" cmpd="sng">
            <a:solidFill>
              <a:srgbClr val="757070"/>
            </a:solidFill>
            <a:prstDash val="solid"/>
            <a:miter lim="800000"/>
            <a:headEnd type="none" w="sm" len="sm"/>
            <a:tailEnd type="none" w="sm" len="sm"/>
          </a:ln>
        </p:spPr>
      </p:cxnSp>
      <p:sp>
        <p:nvSpPr>
          <p:cNvPr id="21" name="Google Shape;21;p3"/>
          <p:cNvSpPr txBox="1">
            <a:spLocks noGrp="1"/>
          </p:cNvSpPr>
          <p:nvPr>
            <p:ph type="sldNum" idx="12"/>
          </p:nvPr>
        </p:nvSpPr>
        <p:spPr>
          <a:xfrm>
            <a:off x="11684000" y="6464300"/>
            <a:ext cx="508000" cy="3937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ja-JP"/>
              <a:t>‹#›</a:t>
            </a:fld>
            <a:endParaRPr/>
          </a:p>
        </p:txBody>
      </p:sp>
      <p:pic>
        <p:nvPicPr>
          <p:cNvPr id="22" name="Google Shape;22;p3" descr="図形 が含まれている画像&#10;&#10;自動的に生成された説明"/>
          <p:cNvPicPr preferRelativeResize="0"/>
          <p:nvPr/>
        </p:nvPicPr>
        <p:blipFill rotWithShape="1">
          <a:blip r:embed="rId3">
            <a:alphaModFix/>
          </a:blip>
          <a:srcRect/>
          <a:stretch/>
        </p:blipFill>
        <p:spPr>
          <a:xfrm>
            <a:off x="9461241" y="67743"/>
            <a:ext cx="2574860" cy="52533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9679477"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786017"/>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6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ja-JP"/>
              <a:t>‹#›</a:t>
            </a:fld>
            <a:endParaRPr/>
          </a:p>
        </p:txBody>
      </p:sp>
      <p:pic>
        <p:nvPicPr>
          <p:cNvPr id="29" name="Google Shape;29;p4"/>
          <p:cNvPicPr preferRelativeResize="0"/>
          <p:nvPr/>
        </p:nvPicPr>
        <p:blipFill rotWithShape="1">
          <a:blip r:embed="rId2">
            <a:alphaModFix/>
          </a:blip>
          <a:srcRect/>
          <a:stretch/>
        </p:blipFill>
        <p:spPr>
          <a:xfrm rot="5400000">
            <a:off x="11178251" y="3826292"/>
            <a:ext cx="338396" cy="1499355"/>
          </a:xfrm>
          <a:prstGeom prst="rect">
            <a:avLst/>
          </a:prstGeom>
          <a:noFill/>
          <a:ln>
            <a:noFill/>
          </a:ln>
        </p:spPr>
      </p:pic>
      <p:cxnSp>
        <p:nvCxnSpPr>
          <p:cNvPr id="30" name="Google Shape;30;p4"/>
          <p:cNvCxnSpPr/>
          <p:nvPr/>
        </p:nvCxnSpPr>
        <p:spPr>
          <a:xfrm>
            <a:off x="82172" y="4574667"/>
            <a:ext cx="10942983" cy="0"/>
          </a:xfrm>
          <a:prstGeom prst="straightConnector1">
            <a:avLst/>
          </a:prstGeom>
          <a:noFill/>
          <a:ln w="28575" cap="flat" cmpd="sng">
            <a:solidFill>
              <a:srgbClr val="757070"/>
            </a:solidFill>
            <a:prstDash val="solid"/>
            <a:miter lim="800000"/>
            <a:headEnd type="none" w="sm" len="sm"/>
            <a:tailEnd type="none" w="sm" len="sm"/>
          </a:ln>
        </p:spPr>
      </p:cxnSp>
      <p:pic>
        <p:nvPicPr>
          <p:cNvPr id="31" name="Google Shape;31;p4" descr="図形&#10;&#10;中程度の精度で自動的に生成された説明"/>
          <p:cNvPicPr preferRelativeResize="0"/>
          <p:nvPr/>
        </p:nvPicPr>
        <p:blipFill rotWithShape="1">
          <a:blip r:embed="rId3">
            <a:alphaModFix/>
          </a:blip>
          <a:srcRect/>
          <a:stretch/>
        </p:blipFill>
        <p:spPr>
          <a:xfrm>
            <a:off x="8621351" y="354431"/>
            <a:ext cx="3314700" cy="676275"/>
          </a:xfrm>
          <a:prstGeom prst="rect">
            <a:avLst/>
          </a:prstGeom>
          <a:noFill/>
          <a:ln>
            <a:noFill/>
          </a:ln>
        </p:spPr>
      </p:pic>
      <p:pic>
        <p:nvPicPr>
          <p:cNvPr id="32" name="Google Shape;32;p4" descr="アイコン&#10;&#10;自動的に生成された説明"/>
          <p:cNvPicPr preferRelativeResize="0"/>
          <p:nvPr/>
        </p:nvPicPr>
        <p:blipFill rotWithShape="1">
          <a:blip r:embed="rId4">
            <a:alphaModFix/>
          </a:blip>
          <a:srcRect/>
          <a:stretch/>
        </p:blipFill>
        <p:spPr>
          <a:xfrm>
            <a:off x="7224158" y="172649"/>
            <a:ext cx="1397193" cy="103983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p:cSld name="2 つのコンテンツ">
    <p:spTree>
      <p:nvGrpSpPr>
        <p:cNvPr id="1" name="Shape 33"/>
        <p:cNvGrpSpPr/>
        <p:nvPr/>
      </p:nvGrpSpPr>
      <p:grpSpPr>
        <a:xfrm>
          <a:off x="0" y="0"/>
          <a:ext cx="0" cy="0"/>
          <a:chOff x="0" y="0"/>
          <a:chExt cx="0" cy="0"/>
        </a:xfrm>
      </p:grpSpPr>
      <p:sp>
        <p:nvSpPr>
          <p:cNvPr id="34" name="Google Shape;34;p5"/>
          <p:cNvSpPr txBox="1">
            <a:spLocks noGrp="1"/>
          </p:cNvSpPr>
          <p:nvPr>
            <p:ph type="body" idx="1"/>
          </p:nvPr>
        </p:nvSpPr>
        <p:spPr>
          <a:xfrm>
            <a:off x="838200" y="1360426"/>
            <a:ext cx="5181600" cy="48165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body" idx="2"/>
          </p:nvPr>
        </p:nvSpPr>
        <p:spPr>
          <a:xfrm>
            <a:off x="6172200" y="1360426"/>
            <a:ext cx="5181600" cy="48165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ja-JP"/>
              <a:t>‹#›</a:t>
            </a:fld>
            <a:endParaRPr/>
          </a:p>
        </p:txBody>
      </p:sp>
      <p:pic>
        <p:nvPicPr>
          <p:cNvPr id="39" name="Google Shape;39;p5"/>
          <p:cNvPicPr preferRelativeResize="0"/>
          <p:nvPr/>
        </p:nvPicPr>
        <p:blipFill rotWithShape="1">
          <a:blip r:embed="rId2">
            <a:alphaModFix/>
          </a:blip>
          <a:srcRect/>
          <a:stretch/>
        </p:blipFill>
        <p:spPr>
          <a:xfrm rot="5400000">
            <a:off x="11096079" y="228375"/>
            <a:ext cx="338396" cy="1499355"/>
          </a:xfrm>
          <a:prstGeom prst="rect">
            <a:avLst/>
          </a:prstGeom>
          <a:noFill/>
          <a:ln>
            <a:noFill/>
          </a:ln>
        </p:spPr>
      </p:pic>
      <p:cxnSp>
        <p:nvCxnSpPr>
          <p:cNvPr id="40" name="Google Shape;40;p5"/>
          <p:cNvCxnSpPr/>
          <p:nvPr/>
        </p:nvCxnSpPr>
        <p:spPr>
          <a:xfrm>
            <a:off x="0" y="976750"/>
            <a:ext cx="10942983" cy="0"/>
          </a:xfrm>
          <a:prstGeom prst="straightConnector1">
            <a:avLst/>
          </a:prstGeom>
          <a:noFill/>
          <a:ln w="28575" cap="flat" cmpd="sng">
            <a:solidFill>
              <a:srgbClr val="757070"/>
            </a:solidFill>
            <a:prstDash val="solid"/>
            <a:miter lim="800000"/>
            <a:headEnd type="none" w="sm" len="sm"/>
            <a:tailEnd type="none" w="sm" len="sm"/>
          </a:ln>
        </p:spPr>
      </p:cxnSp>
      <p:pic>
        <p:nvPicPr>
          <p:cNvPr id="41" name="Google Shape;41;p5" descr="図形 が含まれている画像&#10;&#10;自動的に生成された説明"/>
          <p:cNvPicPr preferRelativeResize="0"/>
          <p:nvPr/>
        </p:nvPicPr>
        <p:blipFill rotWithShape="1">
          <a:blip r:embed="rId3">
            <a:alphaModFix/>
          </a:blip>
          <a:srcRect/>
          <a:stretch/>
        </p:blipFill>
        <p:spPr>
          <a:xfrm>
            <a:off x="9461241" y="67743"/>
            <a:ext cx="2574860" cy="525331"/>
          </a:xfrm>
          <a:prstGeom prst="rect">
            <a:avLst/>
          </a:prstGeom>
          <a:noFill/>
          <a:ln>
            <a:noFill/>
          </a:ln>
        </p:spPr>
      </p:pic>
      <p:sp>
        <p:nvSpPr>
          <p:cNvPr id="42" name="Google Shape;42;p5"/>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p:cSld name="比較">
    <p:spTree>
      <p:nvGrpSpPr>
        <p:cNvPr id="1" name="Shape 43"/>
        <p:cNvGrpSpPr/>
        <p:nvPr/>
      </p:nvGrpSpPr>
      <p:grpSpPr>
        <a:xfrm>
          <a:off x="0" y="0"/>
          <a:ext cx="0" cy="0"/>
          <a:chOff x="0" y="0"/>
          <a:chExt cx="0" cy="0"/>
        </a:xfrm>
      </p:grpSpPr>
      <p:sp>
        <p:nvSpPr>
          <p:cNvPr id="44" name="Google Shape;44;p6"/>
          <p:cNvSpPr txBox="1">
            <a:spLocks noGrp="1"/>
          </p:cNvSpPr>
          <p:nvPr>
            <p:ph type="body" idx="1"/>
          </p:nvPr>
        </p:nvSpPr>
        <p:spPr>
          <a:xfrm>
            <a:off x="839788" y="1275394"/>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2"/>
          </p:nvPr>
        </p:nvSpPr>
        <p:spPr>
          <a:xfrm>
            <a:off x="839788" y="2116398"/>
            <a:ext cx="5157787" cy="407326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body" idx="3"/>
          </p:nvPr>
        </p:nvSpPr>
        <p:spPr>
          <a:xfrm>
            <a:off x="6169024" y="1278202"/>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6"/>
          <p:cNvSpPr txBox="1">
            <a:spLocks noGrp="1"/>
          </p:cNvSpPr>
          <p:nvPr>
            <p:ph type="body" idx="4"/>
          </p:nvPr>
        </p:nvSpPr>
        <p:spPr>
          <a:xfrm>
            <a:off x="6172200" y="2116398"/>
            <a:ext cx="5183188" cy="407326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ja-JP"/>
              <a:t>‹#›</a:t>
            </a:fld>
            <a:endParaRPr/>
          </a:p>
        </p:txBody>
      </p:sp>
      <p:pic>
        <p:nvPicPr>
          <p:cNvPr id="51" name="Google Shape;51;p6"/>
          <p:cNvPicPr preferRelativeResize="0"/>
          <p:nvPr/>
        </p:nvPicPr>
        <p:blipFill rotWithShape="1">
          <a:blip r:embed="rId2">
            <a:alphaModFix/>
          </a:blip>
          <a:srcRect/>
          <a:stretch/>
        </p:blipFill>
        <p:spPr>
          <a:xfrm rot="5400000">
            <a:off x="11096079" y="228375"/>
            <a:ext cx="338396" cy="1499355"/>
          </a:xfrm>
          <a:prstGeom prst="rect">
            <a:avLst/>
          </a:prstGeom>
          <a:noFill/>
          <a:ln>
            <a:noFill/>
          </a:ln>
        </p:spPr>
      </p:pic>
      <p:cxnSp>
        <p:nvCxnSpPr>
          <p:cNvPr id="52" name="Google Shape;52;p6"/>
          <p:cNvCxnSpPr/>
          <p:nvPr/>
        </p:nvCxnSpPr>
        <p:spPr>
          <a:xfrm>
            <a:off x="0" y="976750"/>
            <a:ext cx="10942983" cy="0"/>
          </a:xfrm>
          <a:prstGeom prst="straightConnector1">
            <a:avLst/>
          </a:prstGeom>
          <a:noFill/>
          <a:ln w="28575" cap="flat" cmpd="sng">
            <a:solidFill>
              <a:srgbClr val="757070"/>
            </a:solidFill>
            <a:prstDash val="solid"/>
            <a:miter lim="800000"/>
            <a:headEnd type="none" w="sm" len="sm"/>
            <a:tailEnd type="none" w="sm" len="sm"/>
          </a:ln>
        </p:spPr>
      </p:cxnSp>
      <p:pic>
        <p:nvPicPr>
          <p:cNvPr id="53" name="Google Shape;53;p6" descr="図形 が含まれている画像&#10;&#10;自動的に生成された説明"/>
          <p:cNvPicPr preferRelativeResize="0"/>
          <p:nvPr/>
        </p:nvPicPr>
        <p:blipFill rotWithShape="1">
          <a:blip r:embed="rId3">
            <a:alphaModFix/>
          </a:blip>
          <a:srcRect/>
          <a:stretch/>
        </p:blipFill>
        <p:spPr>
          <a:xfrm>
            <a:off x="9461241" y="67743"/>
            <a:ext cx="2574860" cy="525331"/>
          </a:xfrm>
          <a:prstGeom prst="rect">
            <a:avLst/>
          </a:prstGeom>
          <a:noFill/>
          <a:ln>
            <a:noFill/>
          </a:ln>
        </p:spPr>
      </p:pic>
      <p:sp>
        <p:nvSpPr>
          <p:cNvPr id="54" name="Google Shape;54;p6"/>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p:cSld name="タイトルのみ">
    <p:spTree>
      <p:nvGrpSpPr>
        <p:cNvPr id="1" name="Shape 55"/>
        <p:cNvGrpSpPr/>
        <p:nvPr/>
      </p:nvGrpSpPr>
      <p:grpSpPr>
        <a:xfrm>
          <a:off x="0" y="0"/>
          <a:ext cx="0" cy="0"/>
          <a:chOff x="0" y="0"/>
          <a:chExt cx="0" cy="0"/>
        </a:xfrm>
      </p:grpSpPr>
      <p:sp>
        <p:nvSpPr>
          <p:cNvPr id="56" name="Google Shape;5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ja-JP"/>
              <a:t>‹#›</a:t>
            </a:fld>
            <a:endParaRPr/>
          </a:p>
        </p:txBody>
      </p:sp>
      <p:pic>
        <p:nvPicPr>
          <p:cNvPr id="59" name="Google Shape;59;p7"/>
          <p:cNvPicPr preferRelativeResize="0"/>
          <p:nvPr/>
        </p:nvPicPr>
        <p:blipFill rotWithShape="1">
          <a:blip r:embed="rId2">
            <a:alphaModFix/>
          </a:blip>
          <a:srcRect/>
          <a:stretch/>
        </p:blipFill>
        <p:spPr>
          <a:xfrm rot="5400000">
            <a:off x="11096079" y="228375"/>
            <a:ext cx="338396" cy="1499355"/>
          </a:xfrm>
          <a:prstGeom prst="rect">
            <a:avLst/>
          </a:prstGeom>
          <a:noFill/>
          <a:ln>
            <a:noFill/>
          </a:ln>
        </p:spPr>
      </p:pic>
      <p:cxnSp>
        <p:nvCxnSpPr>
          <p:cNvPr id="60" name="Google Shape;60;p7"/>
          <p:cNvCxnSpPr/>
          <p:nvPr/>
        </p:nvCxnSpPr>
        <p:spPr>
          <a:xfrm>
            <a:off x="0" y="976750"/>
            <a:ext cx="10942983" cy="0"/>
          </a:xfrm>
          <a:prstGeom prst="straightConnector1">
            <a:avLst/>
          </a:prstGeom>
          <a:noFill/>
          <a:ln w="28575" cap="flat" cmpd="sng">
            <a:solidFill>
              <a:srgbClr val="757070"/>
            </a:solidFill>
            <a:prstDash val="solid"/>
            <a:miter lim="800000"/>
            <a:headEnd type="none" w="sm" len="sm"/>
            <a:tailEnd type="none" w="sm" len="sm"/>
          </a:ln>
        </p:spPr>
      </p:cxnSp>
      <p:pic>
        <p:nvPicPr>
          <p:cNvPr id="61" name="Google Shape;61;p7" descr="図形 が含まれている画像&#10;&#10;自動的に生成された説明"/>
          <p:cNvPicPr preferRelativeResize="0"/>
          <p:nvPr/>
        </p:nvPicPr>
        <p:blipFill rotWithShape="1">
          <a:blip r:embed="rId3">
            <a:alphaModFix/>
          </a:blip>
          <a:srcRect/>
          <a:stretch/>
        </p:blipFill>
        <p:spPr>
          <a:xfrm>
            <a:off x="9461241" y="67743"/>
            <a:ext cx="2574860" cy="525331"/>
          </a:xfrm>
          <a:prstGeom prst="rect">
            <a:avLst/>
          </a:prstGeom>
          <a:noFill/>
          <a:ln>
            <a:noFill/>
          </a:ln>
        </p:spPr>
      </p:pic>
      <p:sp>
        <p:nvSpPr>
          <p:cNvPr id="62" name="Google Shape;62;p7"/>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63"/>
        <p:cNvGrpSpPr/>
        <p:nvPr/>
      </p:nvGrpSpPr>
      <p:grpSpPr>
        <a:xfrm>
          <a:off x="0" y="0"/>
          <a:ext cx="0" cy="0"/>
          <a:chOff x="0" y="0"/>
          <a:chExt cx="0" cy="0"/>
        </a:xfrm>
      </p:grpSpPr>
      <p:sp>
        <p:nvSpPr>
          <p:cNvPr id="64" name="Google Shape;6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ja-JP"/>
              <a:t>‹#›</a:t>
            </a:fld>
            <a:endParaRPr/>
          </a:p>
        </p:txBody>
      </p:sp>
      <p:pic>
        <p:nvPicPr>
          <p:cNvPr id="67" name="Google Shape;67;p8" descr="図形 が含まれている画像&#10;&#10;自動的に生成された説明"/>
          <p:cNvPicPr preferRelativeResize="0"/>
          <p:nvPr/>
        </p:nvPicPr>
        <p:blipFill rotWithShape="1">
          <a:blip r:embed="rId2">
            <a:alphaModFix/>
          </a:blip>
          <a:srcRect/>
          <a:stretch/>
        </p:blipFill>
        <p:spPr>
          <a:xfrm>
            <a:off x="9461241" y="67743"/>
            <a:ext cx="2574860" cy="52533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sp>
        <p:nvSpPr>
          <p:cNvPr id="72" name="Google Shape;72;p9"/>
          <p:cNvSpPr txBox="1">
            <a:spLocks noGrp="1"/>
          </p:cNvSpPr>
          <p:nvPr>
            <p:ph type="ctrTitle"/>
          </p:nvPr>
        </p:nvSpPr>
        <p:spPr>
          <a:xfrm>
            <a:off x="1524000" y="2951946"/>
            <a:ext cx="9144000" cy="160942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ja-JP" altLang="en-US" b="1" dirty="0">
                <a:latin typeface="Calibri"/>
                <a:ea typeface="Calibri"/>
                <a:cs typeface="Calibri"/>
                <a:sym typeface="Calibri"/>
              </a:rPr>
              <a:t>電装班新歓</a:t>
            </a:r>
            <a:br>
              <a:rPr lang="ja-JP" b="1" dirty="0">
                <a:latin typeface="Calibri"/>
                <a:ea typeface="Calibri"/>
                <a:cs typeface="Calibri"/>
                <a:sym typeface="Calibri"/>
              </a:rPr>
            </a:br>
            <a:r>
              <a:rPr lang="ja-JP" sz="4800" b="1" dirty="0">
                <a:latin typeface="Calibri"/>
                <a:ea typeface="Calibri"/>
                <a:cs typeface="Calibri"/>
                <a:sym typeface="Calibri"/>
              </a:rPr>
              <a:t>-</a:t>
            </a:r>
            <a:r>
              <a:rPr lang="en-US" altLang="ja-JP" sz="4800" b="1" dirty="0">
                <a:latin typeface="Calibri"/>
                <a:ea typeface="Calibri"/>
                <a:cs typeface="Calibri"/>
                <a:sym typeface="Calibri"/>
              </a:rPr>
              <a:t>LED</a:t>
            </a:r>
            <a:r>
              <a:rPr lang="ja-JP" altLang="en-US" sz="4800" b="1" dirty="0">
                <a:latin typeface="Calibri"/>
                <a:ea typeface="Calibri"/>
                <a:cs typeface="Calibri"/>
                <a:sym typeface="Calibri"/>
              </a:rPr>
              <a:t>をピカピカ光らせよう！</a:t>
            </a:r>
            <a:r>
              <a:rPr lang="ja-JP" sz="4800" b="1" dirty="0">
                <a:latin typeface="Calibri"/>
                <a:ea typeface="Calibri"/>
                <a:cs typeface="Calibri"/>
                <a:sym typeface="Calibri"/>
              </a:rPr>
              <a:t>-</a:t>
            </a:r>
            <a:endParaRPr dirty="0">
              <a:latin typeface="Calibri"/>
              <a:ea typeface="Calibri"/>
              <a:cs typeface="Calibri"/>
              <a:sym typeface="Calibri"/>
            </a:endParaRPr>
          </a:p>
        </p:txBody>
      </p:sp>
      <p:sp>
        <p:nvSpPr>
          <p:cNvPr id="73" name="Google Shape;73;p9"/>
          <p:cNvSpPr txBox="1"/>
          <p:nvPr/>
        </p:nvSpPr>
        <p:spPr>
          <a:xfrm>
            <a:off x="8189843" y="5774392"/>
            <a:ext cx="4002157"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800" dirty="0">
                <a:solidFill>
                  <a:schemeClr val="dk1"/>
                </a:solidFill>
                <a:latin typeface="Calibri"/>
                <a:ea typeface="Calibri"/>
                <a:cs typeface="Calibri"/>
                <a:sym typeface="Calibri"/>
              </a:rPr>
              <a:t>作成：</a:t>
            </a:r>
            <a:r>
              <a:rPr lang="ja-JP" altLang="en-US" sz="2800" dirty="0">
                <a:solidFill>
                  <a:schemeClr val="dk1"/>
                </a:solidFill>
                <a:latin typeface="Calibri"/>
                <a:ea typeface="Calibri"/>
                <a:cs typeface="Calibri"/>
                <a:sym typeface="Calibri"/>
              </a:rPr>
              <a:t>服部開都</a:t>
            </a:r>
            <a:r>
              <a:rPr lang="ja-JP" sz="2800" dirty="0">
                <a:solidFill>
                  <a:schemeClr val="dk1"/>
                </a:solidFill>
                <a:latin typeface="Calibri"/>
                <a:ea typeface="Calibri"/>
                <a:cs typeface="Calibri"/>
                <a:sym typeface="Calibri"/>
              </a:rPr>
              <a:t>（</a:t>
            </a:r>
            <a:r>
              <a:rPr lang="en-US" altLang="ja-JP" sz="2800" dirty="0">
                <a:solidFill>
                  <a:schemeClr val="dk1"/>
                </a:solidFill>
                <a:latin typeface="Calibri"/>
                <a:ea typeface="Calibri"/>
                <a:cs typeface="Calibri"/>
                <a:sym typeface="Calibri"/>
              </a:rPr>
              <a:t>24</a:t>
            </a:r>
            <a:r>
              <a:rPr lang="ja-JP" sz="2800" dirty="0">
                <a:solidFill>
                  <a:schemeClr val="dk1"/>
                </a:solidFill>
                <a:latin typeface="Calibri"/>
                <a:ea typeface="Calibri"/>
                <a:cs typeface="Calibri"/>
                <a:sym typeface="Calibri"/>
              </a:rPr>
              <a:t>）</a:t>
            </a: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ja-JP" sz="2800" dirty="0">
                <a:solidFill>
                  <a:schemeClr val="dk1"/>
                </a:solidFill>
                <a:latin typeface="Calibri"/>
                <a:ea typeface="Calibri"/>
                <a:cs typeface="Calibri"/>
                <a:sym typeface="Calibri"/>
              </a:rPr>
              <a:t>担当：</a:t>
            </a:r>
            <a:r>
              <a:rPr lang="ja-JP" altLang="en-US" sz="2800" dirty="0">
                <a:solidFill>
                  <a:schemeClr val="dk1"/>
                </a:solidFill>
                <a:latin typeface="Calibri"/>
                <a:ea typeface="Calibri"/>
                <a:cs typeface="Calibri"/>
                <a:sym typeface="Calibri"/>
              </a:rPr>
              <a:t>服部開都</a:t>
            </a:r>
            <a:r>
              <a:rPr lang="ja-JP" sz="2800" dirty="0">
                <a:solidFill>
                  <a:schemeClr val="dk1"/>
                </a:solidFill>
                <a:latin typeface="Calibri"/>
                <a:ea typeface="Calibri"/>
                <a:cs typeface="Calibri"/>
                <a:sym typeface="Calibri"/>
              </a:rPr>
              <a:t>（</a:t>
            </a:r>
            <a:r>
              <a:rPr lang="en-US" altLang="ja-JP" sz="2800" dirty="0">
                <a:solidFill>
                  <a:schemeClr val="dk1"/>
                </a:solidFill>
                <a:latin typeface="Calibri"/>
                <a:ea typeface="Calibri"/>
                <a:cs typeface="Calibri"/>
                <a:sym typeface="Calibri"/>
              </a:rPr>
              <a:t>24</a:t>
            </a:r>
            <a:r>
              <a:rPr lang="ja-JP" sz="2800" dirty="0">
                <a:solidFill>
                  <a:schemeClr val="dk1"/>
                </a:solidFill>
                <a:latin typeface="Calibri"/>
                <a:ea typeface="Calibri"/>
                <a:cs typeface="Calibri"/>
                <a:sym typeface="Calibri"/>
              </a:rPr>
              <a:t>）</a:t>
            </a:r>
            <a:endParaRPr dirty="0"/>
          </a:p>
        </p:txBody>
      </p:sp>
      <p:sp>
        <p:nvSpPr>
          <p:cNvPr id="74" name="Google Shape;74;p9"/>
          <p:cNvSpPr txBox="1"/>
          <p:nvPr/>
        </p:nvSpPr>
        <p:spPr>
          <a:xfrm>
            <a:off x="0" y="0"/>
            <a:ext cx="4242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3200">
                <a:solidFill>
                  <a:srgbClr val="A5A5A5"/>
                </a:solidFill>
                <a:latin typeface="Calibri"/>
                <a:ea typeface="Calibri"/>
                <a:cs typeface="Calibri"/>
                <a:sym typeface="Calibri"/>
              </a:rPr>
              <a:t>通し番号（e.g. Gen.001）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D91BFF67-46B7-F4B4-5EED-03158A018E44}"/>
            </a:ext>
          </a:extLst>
        </p:cNvPr>
        <p:cNvGrpSpPr/>
        <p:nvPr/>
      </p:nvGrpSpPr>
      <p:grpSpPr>
        <a:xfrm>
          <a:off x="0" y="0"/>
          <a:ext cx="0" cy="0"/>
          <a:chOff x="0" y="0"/>
          <a:chExt cx="0" cy="0"/>
        </a:xfrm>
      </p:grpSpPr>
      <p:sp>
        <p:nvSpPr>
          <p:cNvPr id="85" name="Google Shape;85;p11">
            <a:extLst>
              <a:ext uri="{FF2B5EF4-FFF2-40B4-BE49-F238E27FC236}">
                <a16:creationId xmlns:a16="http://schemas.microsoft.com/office/drawing/2014/main" id="{A1D7C270-E05A-4FF2-A9A2-74002B197D0E}"/>
              </a:ext>
            </a:extLst>
          </p:cNvPr>
          <p:cNvSpPr txBox="1">
            <a:spLocks noGrp="1"/>
          </p:cNvSpPr>
          <p:nvPr>
            <p:ph type="title"/>
          </p:nvPr>
        </p:nvSpPr>
        <p:spPr>
          <a:xfrm>
            <a:off x="831850" y="1709738"/>
            <a:ext cx="9679477" cy="2852737"/>
          </a:xfrm>
          <a:prstGeom prst="rect">
            <a:avLst/>
          </a:prstGeom>
          <a:noFill/>
          <a:ln>
            <a:noFill/>
          </a:ln>
        </p:spPr>
        <p:txBody>
          <a:bodyPr spcFirstLastPara="1" wrap="square" lIns="91425" tIns="45700" rIns="91425" bIns="45700" anchor="b" anchorCtr="0">
            <a:normAutofit fontScale="90000"/>
          </a:bodyPr>
          <a:lstStyle/>
          <a:p>
            <a:r>
              <a:rPr lang="en-US" altLang="ja-JP" sz="6000" b="0" i="0" u="none" strike="noStrike" cap="none" dirty="0">
                <a:solidFill>
                  <a:schemeClr val="dk1"/>
                </a:solidFill>
                <a:latin typeface="Calibri"/>
                <a:ea typeface="Calibri"/>
                <a:cs typeface="Calibri"/>
                <a:sym typeface="Calibri"/>
              </a:rPr>
              <a:t>2. LED</a:t>
            </a:r>
            <a:r>
              <a:rPr lang="ja-JP" altLang="en-US" sz="6000" b="0" i="0" u="none" strike="noStrike" cap="none" dirty="0">
                <a:solidFill>
                  <a:schemeClr val="dk1"/>
                </a:solidFill>
                <a:latin typeface="Calibri"/>
                <a:ea typeface="Calibri"/>
                <a:cs typeface="Calibri"/>
                <a:sym typeface="Calibri"/>
              </a:rPr>
              <a:t>をピカピカ光らせよう！</a:t>
            </a:r>
            <a:br>
              <a:rPr lang="en-US" altLang="ja-JP" sz="6000" b="0" i="0" u="none" strike="noStrike" cap="none" dirty="0">
                <a:solidFill>
                  <a:schemeClr val="dk1"/>
                </a:solidFill>
                <a:latin typeface="Calibri"/>
                <a:ea typeface="Calibri"/>
                <a:cs typeface="Calibri"/>
                <a:sym typeface="Calibri"/>
              </a:rPr>
            </a:br>
            <a:br>
              <a:rPr lang="en-US" altLang="ja-JP" sz="6000" b="0" i="0" u="none" strike="noStrike" cap="none" dirty="0">
                <a:solidFill>
                  <a:schemeClr val="dk1"/>
                </a:solidFill>
                <a:latin typeface="Calibri"/>
                <a:ea typeface="Calibri"/>
                <a:cs typeface="Calibri"/>
                <a:sym typeface="Calibri"/>
              </a:rPr>
            </a:br>
            <a:endParaRPr dirty="0"/>
          </a:p>
        </p:txBody>
      </p:sp>
      <p:sp>
        <p:nvSpPr>
          <p:cNvPr id="86" name="Google Shape;86;p11">
            <a:extLst>
              <a:ext uri="{FF2B5EF4-FFF2-40B4-BE49-F238E27FC236}">
                <a16:creationId xmlns:a16="http://schemas.microsoft.com/office/drawing/2014/main" id="{D6B54DED-EA08-9CF6-FB33-81D4BF8068DD}"/>
              </a:ext>
            </a:extLst>
          </p:cNvPr>
          <p:cNvSpPr txBox="1">
            <a:spLocks noGrp="1"/>
          </p:cNvSpPr>
          <p:nvPr>
            <p:ph type="body" idx="1"/>
          </p:nvPr>
        </p:nvSpPr>
        <p:spPr>
          <a:xfrm>
            <a:off x="831850" y="4786017"/>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extLst>
      <p:ext uri="{BB962C8B-B14F-4D97-AF65-F5344CB8AC3E}">
        <p14:creationId xmlns:p14="http://schemas.microsoft.com/office/powerpoint/2010/main" val="285347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3191CF08-8B44-E710-CA0E-3949AAB13305}"/>
            </a:ext>
          </a:extLst>
        </p:cNvPr>
        <p:cNvGrpSpPr/>
        <p:nvPr/>
      </p:nvGrpSpPr>
      <p:grpSpPr>
        <a:xfrm>
          <a:off x="0" y="0"/>
          <a:ext cx="0" cy="0"/>
          <a:chOff x="0" y="0"/>
          <a:chExt cx="0" cy="0"/>
        </a:xfrm>
      </p:grpSpPr>
      <p:sp>
        <p:nvSpPr>
          <p:cNvPr id="92" name="Google Shape;92;p12">
            <a:extLst>
              <a:ext uri="{FF2B5EF4-FFF2-40B4-BE49-F238E27FC236}">
                <a16:creationId xmlns:a16="http://schemas.microsoft.com/office/drawing/2014/main" id="{C29A0D31-B95B-156F-D422-B3D6C211337D}"/>
              </a:ext>
            </a:extLst>
          </p:cNvPr>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a:bodyPr>
          <a:lstStyle/>
          <a:p>
            <a:pPr marL="635000" marR="0" lvl="1" algn="l" rtl="0">
              <a:lnSpc>
                <a:spcPct val="90000"/>
              </a:lnSpc>
              <a:spcBef>
                <a:spcPts val="500"/>
              </a:spcBef>
              <a:spcAft>
                <a:spcPts val="0"/>
              </a:spcAft>
              <a:buClr>
                <a:schemeClr val="dk1"/>
              </a:buClr>
              <a:buSzPts val="2800"/>
            </a:pPr>
            <a:r>
              <a:rPr lang="en-US" altLang="ja-JP" sz="4000" b="0" i="0" u="none" strike="noStrike" cap="none" dirty="0">
                <a:solidFill>
                  <a:schemeClr val="dk1"/>
                </a:solidFill>
                <a:latin typeface="Calibri"/>
                <a:ea typeface="Calibri"/>
                <a:cs typeface="Calibri"/>
                <a:sym typeface="Calibri"/>
              </a:rPr>
              <a:t>2. LED</a:t>
            </a:r>
            <a:r>
              <a:rPr lang="ja-JP" altLang="en-US" sz="4000" b="0" i="0" u="none" strike="noStrike" cap="none" dirty="0">
                <a:solidFill>
                  <a:schemeClr val="dk1"/>
                </a:solidFill>
                <a:latin typeface="Calibri"/>
                <a:ea typeface="Calibri"/>
                <a:cs typeface="Calibri"/>
                <a:sym typeface="Calibri"/>
              </a:rPr>
              <a:t>をピカピカ光らせよう！</a:t>
            </a:r>
            <a:endParaRPr lang="en-US" altLang="ja-JP" sz="4000" b="0" i="0" u="none" strike="noStrike" cap="none" dirty="0">
              <a:solidFill>
                <a:schemeClr val="dk1"/>
              </a:solidFill>
              <a:latin typeface="Calibri"/>
              <a:ea typeface="Calibri"/>
              <a:cs typeface="Calibri"/>
              <a:sym typeface="Calibri"/>
            </a:endParaRPr>
          </a:p>
        </p:txBody>
      </p:sp>
      <p:sp>
        <p:nvSpPr>
          <p:cNvPr id="93" name="Google Shape;93;p12">
            <a:extLst>
              <a:ext uri="{FF2B5EF4-FFF2-40B4-BE49-F238E27FC236}">
                <a16:creationId xmlns:a16="http://schemas.microsoft.com/office/drawing/2014/main" id="{A5B0592A-99A5-0B89-3A06-6C4B934AB07B}"/>
              </a:ext>
            </a:extLst>
          </p:cNvPr>
          <p:cNvSpPr txBox="1">
            <a:spLocks noGrp="1"/>
          </p:cNvSpPr>
          <p:nvPr>
            <p:ph type="body" idx="1"/>
          </p:nvPr>
        </p:nvSpPr>
        <p:spPr>
          <a:xfrm>
            <a:off x="427383" y="1487227"/>
            <a:ext cx="10515600" cy="523254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ja-JP" sz="2400" dirty="0"/>
              <a:t>平文は24 pt　前後を目安にする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アニメーションはフェード程度にとどめる</a:t>
            </a:r>
            <a:endParaRPr sz="2400" dirty="0"/>
          </a:p>
          <a:p>
            <a:pPr marL="0" lvl="0" indent="0" algn="l" rtl="0">
              <a:lnSpc>
                <a:spcPct val="90000"/>
              </a:lnSpc>
              <a:spcBef>
                <a:spcPts val="1000"/>
              </a:spcBef>
              <a:spcAft>
                <a:spcPts val="0"/>
              </a:spcAft>
              <a:buClr>
                <a:schemeClr val="dk1"/>
              </a:buClr>
              <a:buSzPts val="2400"/>
              <a:buNone/>
            </a:pPr>
            <a:r>
              <a:rPr lang="ja-JP" sz="2400" dirty="0"/>
              <a:t>（必要があれば他にも使ってOK）</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b="1" u="sng" dirty="0"/>
              <a:t>強調</a:t>
            </a:r>
            <a:r>
              <a:rPr lang="ja-JP" sz="2400" dirty="0"/>
              <a:t>は多用しすぎない（色使ってもOK）</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部内のみでの使用を前提に引用等は厳格にしなくてよいものとする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画像を多く使い理解しやすいように</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話す内容はノートにしっかり書く（話す人は代々変わっていくので）</a:t>
            </a:r>
            <a:endParaRPr sz="2400" dirty="0"/>
          </a:p>
        </p:txBody>
      </p:sp>
    </p:spTree>
    <p:extLst>
      <p:ext uri="{BB962C8B-B14F-4D97-AF65-F5344CB8AC3E}">
        <p14:creationId xmlns:p14="http://schemas.microsoft.com/office/powerpoint/2010/main" val="2704095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63251945-9597-8E70-D184-1D1E62C9A41E}"/>
            </a:ext>
          </a:extLst>
        </p:cNvPr>
        <p:cNvGrpSpPr/>
        <p:nvPr/>
      </p:nvGrpSpPr>
      <p:grpSpPr>
        <a:xfrm>
          <a:off x="0" y="0"/>
          <a:ext cx="0" cy="0"/>
          <a:chOff x="0" y="0"/>
          <a:chExt cx="0" cy="0"/>
        </a:xfrm>
      </p:grpSpPr>
      <p:sp>
        <p:nvSpPr>
          <p:cNvPr id="85" name="Google Shape;85;p11">
            <a:extLst>
              <a:ext uri="{FF2B5EF4-FFF2-40B4-BE49-F238E27FC236}">
                <a16:creationId xmlns:a16="http://schemas.microsoft.com/office/drawing/2014/main" id="{A3C4FDD1-0DB3-8692-6CF9-3AB19D582008}"/>
              </a:ext>
            </a:extLst>
          </p:cNvPr>
          <p:cNvSpPr txBox="1">
            <a:spLocks noGrp="1"/>
          </p:cNvSpPr>
          <p:nvPr>
            <p:ph type="title"/>
          </p:nvPr>
        </p:nvSpPr>
        <p:spPr>
          <a:xfrm>
            <a:off x="831850" y="1709738"/>
            <a:ext cx="9679477" cy="2852737"/>
          </a:xfrm>
          <a:prstGeom prst="rect">
            <a:avLst/>
          </a:prstGeom>
          <a:noFill/>
          <a:ln>
            <a:noFill/>
          </a:ln>
        </p:spPr>
        <p:txBody>
          <a:bodyPr spcFirstLastPara="1" wrap="square" lIns="91425" tIns="45700" rIns="91425" bIns="45700" anchor="b" anchorCtr="0">
            <a:normAutofit/>
          </a:bodyPr>
          <a:lstStyle/>
          <a:p>
            <a:r>
              <a:rPr lang="en-US" altLang="ja-JP" sz="6000" b="0" i="0" u="none" strike="noStrike" cap="none" dirty="0">
                <a:solidFill>
                  <a:schemeClr val="dk1"/>
                </a:solidFill>
                <a:latin typeface="Calibri"/>
                <a:ea typeface="Calibri"/>
                <a:cs typeface="Calibri"/>
                <a:sym typeface="Calibri"/>
              </a:rPr>
              <a:t>3. </a:t>
            </a:r>
            <a:r>
              <a:rPr lang="ja-JP" altLang="en-US" sz="6000" b="0" i="0" u="none" strike="noStrike" cap="none" dirty="0">
                <a:solidFill>
                  <a:schemeClr val="dk1"/>
                </a:solidFill>
                <a:latin typeface="Calibri"/>
                <a:ea typeface="Calibri"/>
                <a:cs typeface="Calibri"/>
                <a:sym typeface="Calibri"/>
              </a:rPr>
              <a:t>７セグを光らせて数字を表示させてみよう！</a:t>
            </a:r>
            <a:br>
              <a:rPr lang="en-US" altLang="ja-JP" sz="6000" b="0" i="0" u="none" strike="noStrike" cap="none" dirty="0">
                <a:solidFill>
                  <a:schemeClr val="dk1"/>
                </a:solidFill>
                <a:latin typeface="Calibri"/>
                <a:ea typeface="Calibri"/>
                <a:cs typeface="Calibri"/>
                <a:sym typeface="Calibri"/>
              </a:rPr>
            </a:br>
            <a:endParaRPr dirty="0"/>
          </a:p>
        </p:txBody>
      </p:sp>
      <p:sp>
        <p:nvSpPr>
          <p:cNvPr id="86" name="Google Shape;86;p11">
            <a:extLst>
              <a:ext uri="{FF2B5EF4-FFF2-40B4-BE49-F238E27FC236}">
                <a16:creationId xmlns:a16="http://schemas.microsoft.com/office/drawing/2014/main" id="{FD1D91CC-DB5B-4736-E5AA-C37AA6CF5B65}"/>
              </a:ext>
            </a:extLst>
          </p:cNvPr>
          <p:cNvSpPr txBox="1">
            <a:spLocks noGrp="1"/>
          </p:cNvSpPr>
          <p:nvPr>
            <p:ph type="body" idx="1"/>
          </p:nvPr>
        </p:nvSpPr>
        <p:spPr>
          <a:xfrm>
            <a:off x="831850" y="4786017"/>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extLst>
      <p:ext uri="{BB962C8B-B14F-4D97-AF65-F5344CB8AC3E}">
        <p14:creationId xmlns:p14="http://schemas.microsoft.com/office/powerpoint/2010/main" val="2640005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C6924A68-81DB-A890-8770-8326811E288C}"/>
            </a:ext>
          </a:extLst>
        </p:cNvPr>
        <p:cNvGrpSpPr/>
        <p:nvPr/>
      </p:nvGrpSpPr>
      <p:grpSpPr>
        <a:xfrm>
          <a:off x="0" y="0"/>
          <a:ext cx="0" cy="0"/>
          <a:chOff x="0" y="0"/>
          <a:chExt cx="0" cy="0"/>
        </a:xfrm>
      </p:grpSpPr>
      <p:sp>
        <p:nvSpPr>
          <p:cNvPr id="92" name="Google Shape;92;p12">
            <a:extLst>
              <a:ext uri="{FF2B5EF4-FFF2-40B4-BE49-F238E27FC236}">
                <a16:creationId xmlns:a16="http://schemas.microsoft.com/office/drawing/2014/main" id="{EA8DEFD2-57F0-C18E-D425-E53FB587AB17}"/>
              </a:ext>
            </a:extLst>
          </p:cNvPr>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fontScale="90000"/>
          </a:bodyPr>
          <a:lstStyle/>
          <a:p>
            <a:pPr marL="635000" marR="0" lvl="1" algn="l" rtl="0">
              <a:lnSpc>
                <a:spcPct val="90000"/>
              </a:lnSpc>
              <a:spcBef>
                <a:spcPts val="500"/>
              </a:spcBef>
              <a:spcAft>
                <a:spcPts val="0"/>
              </a:spcAft>
              <a:buClr>
                <a:schemeClr val="dk1"/>
              </a:buClr>
              <a:buSzPts val="2800"/>
            </a:pPr>
            <a:r>
              <a:rPr lang="en-US" altLang="ja-JP" sz="4000" b="0" i="0" u="none" strike="noStrike" cap="none" dirty="0">
                <a:solidFill>
                  <a:schemeClr val="dk1"/>
                </a:solidFill>
                <a:latin typeface="Calibri"/>
                <a:ea typeface="Calibri"/>
                <a:cs typeface="Calibri"/>
                <a:sym typeface="Calibri"/>
              </a:rPr>
              <a:t>3. </a:t>
            </a:r>
            <a:r>
              <a:rPr lang="ja-JP" altLang="en-US" sz="4000" b="0" i="0" u="none" strike="noStrike" cap="none" dirty="0">
                <a:solidFill>
                  <a:schemeClr val="dk1"/>
                </a:solidFill>
                <a:latin typeface="Calibri"/>
                <a:ea typeface="Calibri"/>
                <a:cs typeface="Calibri"/>
                <a:sym typeface="Calibri"/>
              </a:rPr>
              <a:t>７セグを光らせて数字を表示させてみよう！</a:t>
            </a:r>
          </a:p>
        </p:txBody>
      </p:sp>
      <p:sp>
        <p:nvSpPr>
          <p:cNvPr id="93" name="Google Shape;93;p12">
            <a:extLst>
              <a:ext uri="{FF2B5EF4-FFF2-40B4-BE49-F238E27FC236}">
                <a16:creationId xmlns:a16="http://schemas.microsoft.com/office/drawing/2014/main" id="{82A26A2D-158D-3A6C-FDF7-95CFCCD50A18}"/>
              </a:ext>
            </a:extLst>
          </p:cNvPr>
          <p:cNvSpPr txBox="1">
            <a:spLocks noGrp="1"/>
          </p:cNvSpPr>
          <p:nvPr>
            <p:ph type="body" idx="1"/>
          </p:nvPr>
        </p:nvSpPr>
        <p:spPr>
          <a:xfrm>
            <a:off x="427383" y="1487227"/>
            <a:ext cx="10515600" cy="523254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ja-JP" sz="2400" dirty="0"/>
              <a:t>平文は24 pt　前後を目安にする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アニメーションはフェード程度にとどめる</a:t>
            </a:r>
            <a:endParaRPr sz="2400" dirty="0"/>
          </a:p>
          <a:p>
            <a:pPr marL="0" lvl="0" indent="0" algn="l" rtl="0">
              <a:lnSpc>
                <a:spcPct val="90000"/>
              </a:lnSpc>
              <a:spcBef>
                <a:spcPts val="1000"/>
              </a:spcBef>
              <a:spcAft>
                <a:spcPts val="0"/>
              </a:spcAft>
              <a:buClr>
                <a:schemeClr val="dk1"/>
              </a:buClr>
              <a:buSzPts val="2400"/>
              <a:buNone/>
            </a:pPr>
            <a:r>
              <a:rPr lang="ja-JP" sz="2400" dirty="0"/>
              <a:t>（必要があれば他にも使ってOK）</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b="1" u="sng" dirty="0"/>
              <a:t>強調</a:t>
            </a:r>
            <a:r>
              <a:rPr lang="ja-JP" sz="2400" dirty="0"/>
              <a:t>は多用しすぎない（色使ってもOK）</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部内のみでの使用を前提に引用等は厳格にしなくてよいものとする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画像を多く使い理解しやすいように</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話す内容はノートにしっかり書く（話す人は代々変わっていくので）</a:t>
            </a:r>
            <a:endParaRPr sz="2400" dirty="0"/>
          </a:p>
        </p:txBody>
      </p:sp>
    </p:spTree>
    <p:extLst>
      <p:ext uri="{BB962C8B-B14F-4D97-AF65-F5344CB8AC3E}">
        <p14:creationId xmlns:p14="http://schemas.microsoft.com/office/powerpoint/2010/main" val="1265974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A4A3C876-0360-E36F-4A40-60A98221F425}"/>
            </a:ext>
          </a:extLst>
        </p:cNvPr>
        <p:cNvGrpSpPr/>
        <p:nvPr/>
      </p:nvGrpSpPr>
      <p:grpSpPr>
        <a:xfrm>
          <a:off x="0" y="0"/>
          <a:ext cx="0" cy="0"/>
          <a:chOff x="0" y="0"/>
          <a:chExt cx="0" cy="0"/>
        </a:xfrm>
      </p:grpSpPr>
      <p:sp>
        <p:nvSpPr>
          <p:cNvPr id="85" name="Google Shape;85;p11">
            <a:extLst>
              <a:ext uri="{FF2B5EF4-FFF2-40B4-BE49-F238E27FC236}">
                <a16:creationId xmlns:a16="http://schemas.microsoft.com/office/drawing/2014/main" id="{9C844FF4-C51A-8A03-7E90-8D0F9C126508}"/>
              </a:ext>
            </a:extLst>
          </p:cNvPr>
          <p:cNvSpPr txBox="1">
            <a:spLocks noGrp="1"/>
          </p:cNvSpPr>
          <p:nvPr>
            <p:ph type="title"/>
          </p:nvPr>
        </p:nvSpPr>
        <p:spPr>
          <a:xfrm>
            <a:off x="831850" y="1709738"/>
            <a:ext cx="9679477" cy="2852737"/>
          </a:xfrm>
          <a:prstGeom prst="rect">
            <a:avLst/>
          </a:prstGeom>
          <a:noFill/>
          <a:ln>
            <a:noFill/>
          </a:ln>
        </p:spPr>
        <p:txBody>
          <a:bodyPr spcFirstLastPara="1" wrap="square" lIns="91425" tIns="45700" rIns="91425" bIns="45700" anchor="b" anchorCtr="0">
            <a:normAutofit/>
          </a:bodyPr>
          <a:lstStyle/>
          <a:p>
            <a:r>
              <a:rPr lang="en-US" altLang="ja-JP" dirty="0"/>
              <a:t>4. </a:t>
            </a:r>
            <a:r>
              <a:rPr lang="ja-JP" altLang="en-US" sz="6000" b="0" i="0" u="none" strike="noStrike" cap="none" dirty="0">
                <a:solidFill>
                  <a:schemeClr val="dk1"/>
                </a:solidFill>
                <a:latin typeface="Calibri"/>
                <a:ea typeface="Calibri"/>
                <a:cs typeface="Calibri"/>
                <a:sym typeface="Calibri"/>
              </a:rPr>
              <a:t>プルアップでスイッチを作ってみよう！</a:t>
            </a:r>
            <a:br>
              <a:rPr lang="en-US" altLang="ja-JP" sz="6000" b="0" i="0" u="none" strike="noStrike" cap="none" dirty="0">
                <a:solidFill>
                  <a:schemeClr val="dk1"/>
                </a:solidFill>
                <a:latin typeface="Calibri"/>
                <a:ea typeface="Calibri"/>
                <a:cs typeface="Calibri"/>
                <a:sym typeface="Calibri"/>
              </a:rPr>
            </a:br>
            <a:endParaRPr dirty="0"/>
          </a:p>
        </p:txBody>
      </p:sp>
      <p:sp>
        <p:nvSpPr>
          <p:cNvPr id="86" name="Google Shape;86;p11">
            <a:extLst>
              <a:ext uri="{FF2B5EF4-FFF2-40B4-BE49-F238E27FC236}">
                <a16:creationId xmlns:a16="http://schemas.microsoft.com/office/drawing/2014/main" id="{3F980E0F-E7BD-6BDC-E864-4E0AE79E063C}"/>
              </a:ext>
            </a:extLst>
          </p:cNvPr>
          <p:cNvSpPr txBox="1">
            <a:spLocks noGrp="1"/>
          </p:cNvSpPr>
          <p:nvPr>
            <p:ph type="body" idx="1"/>
          </p:nvPr>
        </p:nvSpPr>
        <p:spPr>
          <a:xfrm>
            <a:off x="831850" y="4786017"/>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extLst>
      <p:ext uri="{BB962C8B-B14F-4D97-AF65-F5344CB8AC3E}">
        <p14:creationId xmlns:p14="http://schemas.microsoft.com/office/powerpoint/2010/main" val="2286470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BD1336D6-3E24-540C-98E5-E9F17C5E24DF}"/>
            </a:ext>
          </a:extLst>
        </p:cNvPr>
        <p:cNvGrpSpPr/>
        <p:nvPr/>
      </p:nvGrpSpPr>
      <p:grpSpPr>
        <a:xfrm>
          <a:off x="0" y="0"/>
          <a:ext cx="0" cy="0"/>
          <a:chOff x="0" y="0"/>
          <a:chExt cx="0" cy="0"/>
        </a:xfrm>
      </p:grpSpPr>
      <p:sp>
        <p:nvSpPr>
          <p:cNvPr id="92" name="Google Shape;92;p12">
            <a:extLst>
              <a:ext uri="{FF2B5EF4-FFF2-40B4-BE49-F238E27FC236}">
                <a16:creationId xmlns:a16="http://schemas.microsoft.com/office/drawing/2014/main" id="{9E0256B3-E583-3509-4501-B89BE0CC5B57}"/>
              </a:ext>
            </a:extLst>
          </p:cNvPr>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fontScale="90000"/>
          </a:bodyPr>
          <a:lstStyle/>
          <a:p>
            <a:pPr marL="635000" lvl="1">
              <a:lnSpc>
                <a:spcPct val="90000"/>
              </a:lnSpc>
              <a:spcBef>
                <a:spcPts val="500"/>
              </a:spcBef>
              <a:buClr>
                <a:schemeClr val="dk1"/>
              </a:buClr>
              <a:buSzPts val="2800"/>
            </a:pPr>
            <a:r>
              <a:rPr lang="en-US" altLang="ja-JP" sz="4000" b="0" i="0" u="none" strike="noStrike" cap="none" dirty="0">
                <a:solidFill>
                  <a:schemeClr val="dk1"/>
                </a:solidFill>
                <a:latin typeface="Calibri"/>
                <a:ea typeface="Calibri"/>
                <a:cs typeface="Calibri"/>
                <a:sym typeface="Calibri"/>
              </a:rPr>
              <a:t>4.</a:t>
            </a:r>
            <a:r>
              <a:rPr lang="ja-JP" altLang="en-US" sz="4000" b="0" i="0" u="none" strike="noStrike" cap="none" dirty="0">
                <a:solidFill>
                  <a:schemeClr val="dk1"/>
                </a:solidFill>
                <a:latin typeface="Calibri"/>
                <a:ea typeface="Calibri"/>
                <a:cs typeface="Calibri"/>
                <a:sym typeface="Calibri"/>
              </a:rPr>
              <a:t>プルアップでスイッチを作ってみよう！</a:t>
            </a:r>
            <a:endParaRPr lang="en-US" altLang="ja-JP" sz="4000" b="0" i="0" u="none" strike="noStrike" cap="none" dirty="0">
              <a:solidFill>
                <a:schemeClr val="dk1"/>
              </a:solidFill>
              <a:latin typeface="Calibri"/>
              <a:ea typeface="Calibri"/>
              <a:cs typeface="Calibri"/>
              <a:sym typeface="Calibri"/>
            </a:endParaRPr>
          </a:p>
        </p:txBody>
      </p:sp>
      <p:sp>
        <p:nvSpPr>
          <p:cNvPr id="93" name="Google Shape;93;p12">
            <a:extLst>
              <a:ext uri="{FF2B5EF4-FFF2-40B4-BE49-F238E27FC236}">
                <a16:creationId xmlns:a16="http://schemas.microsoft.com/office/drawing/2014/main" id="{2AB5B220-A7BC-F9BB-D20F-A5F046DEFF6B}"/>
              </a:ext>
            </a:extLst>
          </p:cNvPr>
          <p:cNvSpPr txBox="1">
            <a:spLocks noGrp="1"/>
          </p:cNvSpPr>
          <p:nvPr>
            <p:ph type="body" idx="1"/>
          </p:nvPr>
        </p:nvSpPr>
        <p:spPr>
          <a:xfrm>
            <a:off x="427383" y="1487227"/>
            <a:ext cx="10515600" cy="523254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ja-JP" sz="2400" dirty="0"/>
              <a:t>平文は24 pt　前後を目安にする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アニメーションはフェード程度にとどめる</a:t>
            </a:r>
            <a:endParaRPr sz="2400" dirty="0"/>
          </a:p>
          <a:p>
            <a:pPr marL="0" lvl="0" indent="0" algn="l" rtl="0">
              <a:lnSpc>
                <a:spcPct val="90000"/>
              </a:lnSpc>
              <a:spcBef>
                <a:spcPts val="1000"/>
              </a:spcBef>
              <a:spcAft>
                <a:spcPts val="0"/>
              </a:spcAft>
              <a:buClr>
                <a:schemeClr val="dk1"/>
              </a:buClr>
              <a:buSzPts val="2400"/>
              <a:buNone/>
            </a:pPr>
            <a:r>
              <a:rPr lang="ja-JP" sz="2400" dirty="0"/>
              <a:t>（必要があれば他にも使ってOK）</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b="1" u="sng" dirty="0"/>
              <a:t>強調</a:t>
            </a:r>
            <a:r>
              <a:rPr lang="ja-JP" sz="2400" dirty="0"/>
              <a:t>は多用しすぎない（色使ってもOK）</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部内のみでの使用を前提に引用等は厳格にしなくてよいものとする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画像を多く使い理解しやすいように</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話す内容はノートにしっかり書く（話す人は代々変わっていくので）</a:t>
            </a:r>
            <a:endParaRPr sz="2400" dirty="0"/>
          </a:p>
        </p:txBody>
      </p:sp>
    </p:spTree>
    <p:extLst>
      <p:ext uri="{BB962C8B-B14F-4D97-AF65-F5344CB8AC3E}">
        <p14:creationId xmlns:p14="http://schemas.microsoft.com/office/powerpoint/2010/main" val="3389617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16A0109A-EA58-7E2A-6351-E9B19817BD2A}"/>
            </a:ext>
          </a:extLst>
        </p:cNvPr>
        <p:cNvGrpSpPr/>
        <p:nvPr/>
      </p:nvGrpSpPr>
      <p:grpSpPr>
        <a:xfrm>
          <a:off x="0" y="0"/>
          <a:ext cx="0" cy="0"/>
          <a:chOff x="0" y="0"/>
          <a:chExt cx="0" cy="0"/>
        </a:xfrm>
      </p:grpSpPr>
      <p:sp>
        <p:nvSpPr>
          <p:cNvPr id="85" name="Google Shape;85;p11">
            <a:extLst>
              <a:ext uri="{FF2B5EF4-FFF2-40B4-BE49-F238E27FC236}">
                <a16:creationId xmlns:a16="http://schemas.microsoft.com/office/drawing/2014/main" id="{6F7847D9-5965-6FEB-DB0C-A89ED2489D6E}"/>
              </a:ext>
            </a:extLst>
          </p:cNvPr>
          <p:cNvSpPr txBox="1">
            <a:spLocks noGrp="1"/>
          </p:cNvSpPr>
          <p:nvPr>
            <p:ph type="title"/>
          </p:nvPr>
        </p:nvSpPr>
        <p:spPr>
          <a:xfrm>
            <a:off x="831850" y="1709738"/>
            <a:ext cx="9679477" cy="2852737"/>
          </a:xfrm>
          <a:prstGeom prst="rect">
            <a:avLst/>
          </a:prstGeom>
          <a:noFill/>
          <a:ln>
            <a:noFill/>
          </a:ln>
        </p:spPr>
        <p:txBody>
          <a:bodyPr spcFirstLastPara="1" wrap="square" lIns="91425" tIns="45700" rIns="91425" bIns="45700" anchor="b" anchorCtr="0">
            <a:normAutofit/>
          </a:bodyPr>
          <a:lstStyle/>
          <a:p>
            <a:r>
              <a:rPr lang="en-US" altLang="ja-JP" sz="6000" dirty="0">
                <a:solidFill>
                  <a:schemeClr val="dk1"/>
                </a:solidFill>
                <a:latin typeface="Calibri"/>
                <a:ea typeface="Calibri"/>
                <a:cs typeface="Calibri"/>
                <a:sym typeface="Calibri"/>
              </a:rPr>
              <a:t>5.</a:t>
            </a:r>
            <a:r>
              <a:rPr lang="ja-JP" altLang="en-US" sz="6000" dirty="0">
                <a:solidFill>
                  <a:schemeClr val="dk1"/>
                </a:solidFill>
                <a:latin typeface="Calibri"/>
                <a:ea typeface="Calibri"/>
                <a:cs typeface="Calibri"/>
                <a:sym typeface="Calibri"/>
              </a:rPr>
              <a:t>カウントダウンゲームを作ってみよう</a:t>
            </a:r>
            <a:br>
              <a:rPr lang="en-US" altLang="ja-JP" sz="6000" b="0" i="0" u="none" strike="noStrike" cap="none" dirty="0">
                <a:solidFill>
                  <a:schemeClr val="dk1"/>
                </a:solidFill>
                <a:latin typeface="Calibri"/>
                <a:ea typeface="Calibri"/>
                <a:cs typeface="Calibri"/>
                <a:sym typeface="Calibri"/>
              </a:rPr>
            </a:br>
            <a:endParaRPr dirty="0"/>
          </a:p>
        </p:txBody>
      </p:sp>
      <p:sp>
        <p:nvSpPr>
          <p:cNvPr id="86" name="Google Shape;86;p11">
            <a:extLst>
              <a:ext uri="{FF2B5EF4-FFF2-40B4-BE49-F238E27FC236}">
                <a16:creationId xmlns:a16="http://schemas.microsoft.com/office/drawing/2014/main" id="{9467A2E5-CC7B-D3CF-0AEC-A6F88B432C45}"/>
              </a:ext>
            </a:extLst>
          </p:cNvPr>
          <p:cNvSpPr txBox="1">
            <a:spLocks noGrp="1"/>
          </p:cNvSpPr>
          <p:nvPr>
            <p:ph type="body" idx="1"/>
          </p:nvPr>
        </p:nvSpPr>
        <p:spPr>
          <a:xfrm>
            <a:off x="831850" y="4786017"/>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extLst>
      <p:ext uri="{BB962C8B-B14F-4D97-AF65-F5344CB8AC3E}">
        <p14:creationId xmlns:p14="http://schemas.microsoft.com/office/powerpoint/2010/main" val="4201995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9859A4A6-BFD2-734A-2033-E96469312D64}"/>
            </a:ext>
          </a:extLst>
        </p:cNvPr>
        <p:cNvGrpSpPr/>
        <p:nvPr/>
      </p:nvGrpSpPr>
      <p:grpSpPr>
        <a:xfrm>
          <a:off x="0" y="0"/>
          <a:ext cx="0" cy="0"/>
          <a:chOff x="0" y="0"/>
          <a:chExt cx="0" cy="0"/>
        </a:xfrm>
      </p:grpSpPr>
      <p:sp>
        <p:nvSpPr>
          <p:cNvPr id="92" name="Google Shape;92;p12">
            <a:extLst>
              <a:ext uri="{FF2B5EF4-FFF2-40B4-BE49-F238E27FC236}">
                <a16:creationId xmlns:a16="http://schemas.microsoft.com/office/drawing/2014/main" id="{1A60DFF3-9FF5-F3C6-3504-0CD17C87AE05}"/>
              </a:ext>
            </a:extLst>
          </p:cNvPr>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fontScale="90000"/>
          </a:bodyPr>
          <a:lstStyle/>
          <a:p>
            <a:pPr marL="635000" lvl="1">
              <a:lnSpc>
                <a:spcPct val="90000"/>
              </a:lnSpc>
              <a:spcBef>
                <a:spcPts val="500"/>
              </a:spcBef>
              <a:buClr>
                <a:schemeClr val="dk1"/>
              </a:buClr>
              <a:buSzPts val="2800"/>
            </a:pPr>
            <a:r>
              <a:rPr lang="en-US" altLang="ja-JP" sz="4000" dirty="0">
                <a:solidFill>
                  <a:schemeClr val="dk1"/>
                </a:solidFill>
                <a:latin typeface="Calibri"/>
                <a:ea typeface="Calibri"/>
                <a:cs typeface="Calibri"/>
                <a:sym typeface="Calibri"/>
              </a:rPr>
              <a:t>5.</a:t>
            </a:r>
            <a:r>
              <a:rPr lang="ja-JP" altLang="en-US" sz="4000" dirty="0">
                <a:solidFill>
                  <a:schemeClr val="dk1"/>
                </a:solidFill>
                <a:latin typeface="Calibri"/>
                <a:ea typeface="Calibri"/>
                <a:cs typeface="Calibri"/>
                <a:sym typeface="Calibri"/>
              </a:rPr>
              <a:t>カウントダウンゲームを作ってみよう</a:t>
            </a:r>
            <a:endParaRPr lang="en-US" altLang="ja-JP" sz="4000" b="0" i="0" u="none" strike="noStrike" cap="none" dirty="0">
              <a:solidFill>
                <a:schemeClr val="dk1"/>
              </a:solidFill>
              <a:latin typeface="Calibri"/>
              <a:ea typeface="Calibri"/>
              <a:cs typeface="Calibri"/>
              <a:sym typeface="Calibri"/>
            </a:endParaRPr>
          </a:p>
        </p:txBody>
      </p:sp>
      <p:sp>
        <p:nvSpPr>
          <p:cNvPr id="93" name="Google Shape;93;p12">
            <a:extLst>
              <a:ext uri="{FF2B5EF4-FFF2-40B4-BE49-F238E27FC236}">
                <a16:creationId xmlns:a16="http://schemas.microsoft.com/office/drawing/2014/main" id="{3A2FF2CC-9000-26F7-E4BB-67965C0A82B8}"/>
              </a:ext>
            </a:extLst>
          </p:cNvPr>
          <p:cNvSpPr txBox="1">
            <a:spLocks noGrp="1"/>
          </p:cNvSpPr>
          <p:nvPr>
            <p:ph type="body" idx="1"/>
          </p:nvPr>
        </p:nvSpPr>
        <p:spPr>
          <a:xfrm>
            <a:off x="427383" y="1487227"/>
            <a:ext cx="10515600" cy="523254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ja-JP" sz="2400" dirty="0"/>
              <a:t>平文は24 pt　前後を目安にする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アニメーションはフェード程度にとどめる</a:t>
            </a:r>
            <a:endParaRPr sz="2400" dirty="0"/>
          </a:p>
          <a:p>
            <a:pPr marL="0" lvl="0" indent="0" algn="l" rtl="0">
              <a:lnSpc>
                <a:spcPct val="90000"/>
              </a:lnSpc>
              <a:spcBef>
                <a:spcPts val="1000"/>
              </a:spcBef>
              <a:spcAft>
                <a:spcPts val="0"/>
              </a:spcAft>
              <a:buClr>
                <a:schemeClr val="dk1"/>
              </a:buClr>
              <a:buSzPts val="2400"/>
              <a:buNone/>
            </a:pPr>
            <a:r>
              <a:rPr lang="ja-JP" sz="2400" dirty="0"/>
              <a:t>（必要があれば他にも使ってOK）</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b="1" u="sng" dirty="0"/>
              <a:t>強調</a:t>
            </a:r>
            <a:r>
              <a:rPr lang="ja-JP" sz="2400" dirty="0"/>
              <a:t>は多用しすぎない（色使ってもOK）</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部内のみでの使用を前提に引用等は厳格にしなくてよいものとする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画像を多く使い理解しやすいように</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話す内容はノートにしっかり書く（話す人は代々変わっていくので）</a:t>
            </a:r>
            <a:endParaRPr sz="2400" dirty="0"/>
          </a:p>
        </p:txBody>
      </p:sp>
    </p:spTree>
    <p:extLst>
      <p:ext uri="{BB962C8B-B14F-4D97-AF65-F5344CB8AC3E}">
        <p14:creationId xmlns:p14="http://schemas.microsoft.com/office/powerpoint/2010/main" val="183805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5020E-83BE-3CE7-40AB-10FA0FDBF846}"/>
              </a:ext>
            </a:extLst>
          </p:cNvPr>
          <p:cNvSpPr>
            <a:spLocks noGrp="1"/>
          </p:cNvSpPr>
          <p:nvPr>
            <p:ph type="title"/>
          </p:nvPr>
        </p:nvSpPr>
        <p:spPr/>
        <p:txBody>
          <a:bodyPr/>
          <a:lstStyle/>
          <a:p>
            <a:r>
              <a:rPr kumimoji="1" lang="en-US" altLang="ja-JP" dirty="0"/>
              <a:t>CREATE</a:t>
            </a:r>
            <a:r>
              <a:rPr kumimoji="1" lang="ja-JP" altLang="en-US" dirty="0"/>
              <a:t>電装班紹介</a:t>
            </a:r>
          </a:p>
        </p:txBody>
      </p:sp>
      <p:sp>
        <p:nvSpPr>
          <p:cNvPr id="3" name="テキスト プレースホルダー 2">
            <a:extLst>
              <a:ext uri="{FF2B5EF4-FFF2-40B4-BE49-F238E27FC236}">
                <a16:creationId xmlns:a16="http://schemas.microsoft.com/office/drawing/2014/main" id="{2E0EAFB7-9A1F-074B-C8E4-FE39D70F5C74}"/>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369793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ja-JP" altLang="en-US" dirty="0"/>
              <a:t>ぜひ</a:t>
            </a:r>
            <a:r>
              <a:rPr lang="en-US" altLang="ja-JP" dirty="0"/>
              <a:t>CREATE</a:t>
            </a:r>
            <a:r>
              <a:rPr lang="ja-JP" altLang="en-US"/>
              <a:t>へ！</a:t>
            </a:r>
            <a:endParaRPr dirty="0"/>
          </a:p>
        </p:txBody>
      </p:sp>
      <p:sp>
        <p:nvSpPr>
          <p:cNvPr id="2" name="字幕 1">
            <a:extLst>
              <a:ext uri="{FF2B5EF4-FFF2-40B4-BE49-F238E27FC236}">
                <a16:creationId xmlns:a16="http://schemas.microsoft.com/office/drawing/2014/main" id="{07A36BB8-C197-BF28-6249-95E56520FB4C}"/>
              </a:ext>
            </a:extLst>
          </p:cNvPr>
          <p:cNvSpPr>
            <a:spLocks noGrp="1"/>
          </p:cNvSpPr>
          <p:nvPr>
            <p:ph type="subTitle" idx="1"/>
          </p:nvPr>
        </p:nvSpPr>
        <p:spPr/>
        <p:txBody>
          <a:bodyPr/>
          <a:lstStyle/>
          <a:p>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ja-JP" dirty="0"/>
              <a:t>0. </a:t>
            </a:r>
            <a:r>
              <a:rPr lang="ja-JP" altLang="en-US" dirty="0"/>
              <a:t>本日の流れ</a:t>
            </a:r>
            <a:endParaRPr dirty="0"/>
          </a:p>
        </p:txBody>
      </p:sp>
      <p:sp>
        <p:nvSpPr>
          <p:cNvPr id="80" name="Google Shape;80;p10"/>
          <p:cNvSpPr txBox="1"/>
          <p:nvPr/>
        </p:nvSpPr>
        <p:spPr>
          <a:xfrm>
            <a:off x="1024106" y="2004764"/>
            <a:ext cx="9177417" cy="3950266"/>
          </a:xfrm>
          <a:prstGeom prst="rect">
            <a:avLst/>
          </a:prstGeom>
          <a:noFill/>
          <a:ln>
            <a:noFill/>
          </a:ln>
        </p:spPr>
        <p:txBody>
          <a:bodyPr spcFirstLastPara="1" wrap="square" lIns="91425" tIns="45700" rIns="91425" bIns="45700" anchor="t" anchorCtr="0">
            <a:normAutofit/>
          </a:bodyPr>
          <a:lstStyle/>
          <a:p>
            <a:pPr marL="1149350" marR="0" lvl="1" indent="-514350" algn="l" rtl="0">
              <a:lnSpc>
                <a:spcPct val="90000"/>
              </a:lnSpc>
              <a:spcBef>
                <a:spcPts val="500"/>
              </a:spcBef>
              <a:spcAft>
                <a:spcPts val="0"/>
              </a:spcAft>
              <a:buClr>
                <a:schemeClr val="dk1"/>
              </a:buClr>
              <a:buSzPts val="2800"/>
              <a:buFont typeface="+mj-lt"/>
              <a:buAutoNum type="arabicPeriod"/>
            </a:pPr>
            <a:r>
              <a:rPr lang="ja-JP" altLang="en-US" sz="2800" b="0" i="0" u="none" strike="noStrike" cap="none" dirty="0">
                <a:solidFill>
                  <a:schemeClr val="dk1"/>
                </a:solidFill>
                <a:latin typeface="Calibri"/>
                <a:ea typeface="Calibri"/>
                <a:cs typeface="Calibri"/>
                <a:sym typeface="Calibri"/>
              </a:rPr>
              <a:t>パソコンで環境構築しよう！</a:t>
            </a:r>
            <a:endParaRPr lang="en-US" altLang="ja-JP" sz="2800" b="0" i="0" u="none" strike="noStrike" cap="none" dirty="0">
              <a:solidFill>
                <a:schemeClr val="dk1"/>
              </a:solidFill>
              <a:latin typeface="Calibri"/>
              <a:ea typeface="Calibri"/>
              <a:cs typeface="Calibri"/>
              <a:sym typeface="Calibri"/>
            </a:endParaRPr>
          </a:p>
          <a:p>
            <a:pPr marL="1149350" marR="0" lvl="1" indent="-514350" algn="l" rtl="0">
              <a:lnSpc>
                <a:spcPct val="90000"/>
              </a:lnSpc>
              <a:spcBef>
                <a:spcPts val="500"/>
              </a:spcBef>
              <a:spcAft>
                <a:spcPts val="0"/>
              </a:spcAft>
              <a:buClr>
                <a:schemeClr val="dk1"/>
              </a:buClr>
              <a:buSzPts val="2800"/>
              <a:buFont typeface="+mj-lt"/>
              <a:buAutoNum type="arabicPeriod"/>
            </a:pPr>
            <a:r>
              <a:rPr lang="en-US" sz="2800" b="0" i="0" u="none" strike="noStrike" cap="none" dirty="0">
                <a:solidFill>
                  <a:schemeClr val="dk1"/>
                </a:solidFill>
                <a:latin typeface="Calibri"/>
                <a:ea typeface="Calibri"/>
                <a:cs typeface="Calibri"/>
                <a:sym typeface="Calibri"/>
              </a:rPr>
              <a:t>LED</a:t>
            </a:r>
            <a:r>
              <a:rPr lang="ja-JP" altLang="en-US" sz="2800" b="0" i="0" u="none" strike="noStrike" cap="none" dirty="0">
                <a:solidFill>
                  <a:schemeClr val="dk1"/>
                </a:solidFill>
                <a:latin typeface="Calibri"/>
                <a:ea typeface="Calibri"/>
                <a:cs typeface="Calibri"/>
                <a:sym typeface="Calibri"/>
              </a:rPr>
              <a:t>をピカピカ光らせよう！</a:t>
            </a:r>
            <a:endParaRPr lang="en-US" altLang="ja-JP" sz="2800" b="0" i="0" u="none" strike="noStrike" cap="none" dirty="0">
              <a:solidFill>
                <a:schemeClr val="dk1"/>
              </a:solidFill>
              <a:latin typeface="Calibri"/>
              <a:ea typeface="Calibri"/>
              <a:cs typeface="Calibri"/>
              <a:sym typeface="Calibri"/>
            </a:endParaRPr>
          </a:p>
          <a:p>
            <a:pPr marL="1149350" marR="0" lvl="1" indent="-514350" algn="l" rtl="0">
              <a:lnSpc>
                <a:spcPct val="90000"/>
              </a:lnSpc>
              <a:spcBef>
                <a:spcPts val="500"/>
              </a:spcBef>
              <a:spcAft>
                <a:spcPts val="0"/>
              </a:spcAft>
              <a:buClr>
                <a:schemeClr val="dk1"/>
              </a:buClr>
              <a:buSzPts val="2800"/>
              <a:buFont typeface="+mj-lt"/>
              <a:buAutoNum type="arabicPeriod"/>
            </a:pPr>
            <a:r>
              <a:rPr lang="ja-JP" altLang="en-US" sz="2800" dirty="0">
                <a:solidFill>
                  <a:schemeClr val="dk1"/>
                </a:solidFill>
                <a:latin typeface="Calibri"/>
                <a:ea typeface="Calibri"/>
                <a:cs typeface="Calibri"/>
                <a:sym typeface="Calibri"/>
              </a:rPr>
              <a:t>７セグを光らせて数字を表示させてみよう！</a:t>
            </a:r>
            <a:endParaRPr lang="en-US" altLang="ja-JP" sz="2800" dirty="0">
              <a:solidFill>
                <a:schemeClr val="dk1"/>
              </a:solidFill>
              <a:latin typeface="Calibri"/>
              <a:ea typeface="Calibri"/>
              <a:cs typeface="Calibri"/>
              <a:sym typeface="Calibri"/>
            </a:endParaRPr>
          </a:p>
          <a:p>
            <a:pPr marL="1149350" marR="0" lvl="1" indent="-514350" algn="l" rtl="0">
              <a:lnSpc>
                <a:spcPct val="90000"/>
              </a:lnSpc>
              <a:spcBef>
                <a:spcPts val="500"/>
              </a:spcBef>
              <a:spcAft>
                <a:spcPts val="0"/>
              </a:spcAft>
              <a:buClr>
                <a:schemeClr val="dk1"/>
              </a:buClr>
              <a:buSzPts val="2800"/>
              <a:buFont typeface="+mj-lt"/>
              <a:buAutoNum type="arabicPeriod"/>
            </a:pPr>
            <a:r>
              <a:rPr lang="ja-JP" altLang="en-US" sz="2800" b="0" i="0" u="none" strike="noStrike" cap="none" dirty="0">
                <a:solidFill>
                  <a:schemeClr val="dk1"/>
                </a:solidFill>
                <a:latin typeface="Calibri"/>
                <a:ea typeface="Calibri"/>
                <a:cs typeface="Calibri"/>
                <a:sym typeface="Calibri"/>
              </a:rPr>
              <a:t>プルアップでスイッチを作ってみよう！</a:t>
            </a:r>
            <a:endParaRPr lang="en-US" altLang="ja-JP" sz="2800" b="0" i="0" u="none" strike="noStrike" cap="none" dirty="0">
              <a:solidFill>
                <a:schemeClr val="dk1"/>
              </a:solidFill>
              <a:latin typeface="Calibri"/>
              <a:ea typeface="Calibri"/>
              <a:cs typeface="Calibri"/>
              <a:sym typeface="Calibri"/>
            </a:endParaRPr>
          </a:p>
          <a:p>
            <a:pPr marL="1149350" marR="0" lvl="1" indent="-514350" algn="l" rtl="0">
              <a:lnSpc>
                <a:spcPct val="90000"/>
              </a:lnSpc>
              <a:spcBef>
                <a:spcPts val="500"/>
              </a:spcBef>
              <a:spcAft>
                <a:spcPts val="0"/>
              </a:spcAft>
              <a:buClr>
                <a:schemeClr val="dk1"/>
              </a:buClr>
              <a:buSzPts val="2800"/>
              <a:buFont typeface="+mj-lt"/>
              <a:buAutoNum type="arabicPeriod"/>
            </a:pPr>
            <a:r>
              <a:rPr lang="ja-JP" altLang="en-US" sz="2800" dirty="0">
                <a:solidFill>
                  <a:schemeClr val="dk1"/>
                </a:solidFill>
                <a:latin typeface="Calibri"/>
                <a:ea typeface="Calibri"/>
                <a:cs typeface="Calibri"/>
                <a:sym typeface="Calibri"/>
              </a:rPr>
              <a:t>カウントダウンゲームを作ってみよう</a:t>
            </a:r>
            <a:endParaRPr sz="2800" b="0" i="0" u="none" strike="noStrike" cap="none" dirty="0">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ja-JP"/>
              <a:t>編集履歴</a:t>
            </a:r>
            <a:endParaRPr/>
          </a:p>
        </p:txBody>
      </p:sp>
      <p:sp>
        <p:nvSpPr>
          <p:cNvPr id="113" name="Google Shape;113;p15"/>
          <p:cNvSpPr txBox="1">
            <a:spLocks noGrp="1"/>
          </p:cNvSpPr>
          <p:nvPr>
            <p:ph type="body" idx="1"/>
          </p:nvPr>
        </p:nvSpPr>
        <p:spPr>
          <a:xfrm>
            <a:off x="427383" y="1487228"/>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AutoNum type="arabicPeriod"/>
            </a:pPr>
            <a:r>
              <a:rPr lang="ja-JP"/>
              <a:t>編集者氏名（YYYY/MM/DD）</a:t>
            </a:r>
            <a:endParaRPr/>
          </a:p>
          <a:p>
            <a:pPr marL="514350" lvl="0" indent="-336550" algn="l" rtl="0">
              <a:lnSpc>
                <a:spcPct val="90000"/>
              </a:lnSpc>
              <a:spcBef>
                <a:spcPts val="1000"/>
              </a:spcBef>
              <a:spcAft>
                <a:spcPts val="0"/>
              </a:spcAft>
              <a:buClr>
                <a:schemeClr val="dk1"/>
              </a:buClr>
              <a:buSzPts val="2800"/>
              <a:buNone/>
            </a:pPr>
            <a:endParaRPr/>
          </a:p>
          <a:p>
            <a:pPr marL="514350" lvl="0" indent="-33655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4BF69A-525A-05F2-559D-2C81726376C2}"/>
              </a:ext>
            </a:extLst>
          </p:cNvPr>
          <p:cNvSpPr>
            <a:spLocks noGrp="1"/>
          </p:cNvSpPr>
          <p:nvPr>
            <p:ph type="title"/>
          </p:nvPr>
        </p:nvSpPr>
        <p:spPr/>
        <p:txBody>
          <a:bodyPr/>
          <a:lstStyle/>
          <a:p>
            <a:r>
              <a:rPr kumimoji="1" lang="ja-JP" altLang="en-US" dirty="0"/>
              <a:t>新歓基板の説明</a:t>
            </a:r>
          </a:p>
        </p:txBody>
      </p:sp>
      <p:sp>
        <p:nvSpPr>
          <p:cNvPr id="3" name="テキスト プレースホルダー 2">
            <a:extLst>
              <a:ext uri="{FF2B5EF4-FFF2-40B4-BE49-F238E27FC236}">
                <a16:creationId xmlns:a16="http://schemas.microsoft.com/office/drawing/2014/main" id="{56CA4234-246B-72B0-5B3D-DC3301B18943}"/>
              </a:ext>
            </a:extLst>
          </p:cNvPr>
          <p:cNvSpPr>
            <a:spLocks noGrp="1"/>
          </p:cNvSpPr>
          <p:nvPr>
            <p:ph type="body" idx="1"/>
          </p:nvPr>
        </p:nvSpPr>
        <p:spPr/>
        <p:txBody>
          <a:bodyPr/>
          <a:lstStyle/>
          <a:p>
            <a:endParaRPr kumimoji="1" lang="ja-JP" altLang="en-US"/>
          </a:p>
        </p:txBody>
      </p:sp>
      <p:pic>
        <p:nvPicPr>
          <p:cNvPr id="5" name="図 4" descr="グラフィカル ユーザー インターフェイス, ダイアグラム&#10;&#10;AI によって生成されたコンテンツは間違っている可能性があります。">
            <a:extLst>
              <a:ext uri="{FF2B5EF4-FFF2-40B4-BE49-F238E27FC236}">
                <a16:creationId xmlns:a16="http://schemas.microsoft.com/office/drawing/2014/main" id="{6CCE8C18-6447-A6CB-AF35-10BA4CF3A5AC}"/>
              </a:ext>
            </a:extLst>
          </p:cNvPr>
          <p:cNvPicPr>
            <a:picLocks noChangeAspect="1"/>
          </p:cNvPicPr>
          <p:nvPr/>
        </p:nvPicPr>
        <p:blipFill>
          <a:blip r:embed="rId2"/>
          <a:stretch>
            <a:fillRect/>
          </a:stretch>
        </p:blipFill>
        <p:spPr>
          <a:xfrm>
            <a:off x="0" y="1351355"/>
            <a:ext cx="12192000" cy="4155290"/>
          </a:xfrm>
          <a:prstGeom prst="rect">
            <a:avLst/>
          </a:prstGeom>
        </p:spPr>
      </p:pic>
    </p:spTree>
    <p:extLst>
      <p:ext uri="{BB962C8B-B14F-4D97-AF65-F5344CB8AC3E}">
        <p14:creationId xmlns:p14="http://schemas.microsoft.com/office/powerpoint/2010/main" val="781210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DCEA8-2562-22F1-C4F1-531CC932874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05FFF30-C482-E08B-B535-13594317B377}"/>
              </a:ext>
            </a:extLst>
          </p:cNvPr>
          <p:cNvSpPr>
            <a:spLocks noGrp="1"/>
          </p:cNvSpPr>
          <p:nvPr>
            <p:ph type="title"/>
          </p:nvPr>
        </p:nvSpPr>
        <p:spPr/>
        <p:txBody>
          <a:bodyPr/>
          <a:lstStyle/>
          <a:p>
            <a:r>
              <a:rPr kumimoji="1" lang="ja-JP" altLang="en-US" dirty="0"/>
              <a:t>新歓基板の説明</a:t>
            </a:r>
          </a:p>
        </p:txBody>
      </p:sp>
      <p:sp>
        <p:nvSpPr>
          <p:cNvPr id="3" name="テキスト プレースホルダー 2">
            <a:extLst>
              <a:ext uri="{FF2B5EF4-FFF2-40B4-BE49-F238E27FC236}">
                <a16:creationId xmlns:a16="http://schemas.microsoft.com/office/drawing/2014/main" id="{7C3EA148-A1DB-E53A-8486-74EB3499B63B}"/>
              </a:ext>
            </a:extLst>
          </p:cNvPr>
          <p:cNvSpPr>
            <a:spLocks noGrp="1"/>
          </p:cNvSpPr>
          <p:nvPr>
            <p:ph type="body" idx="1"/>
          </p:nvPr>
        </p:nvSpPr>
        <p:spPr/>
        <p:txBody>
          <a:bodyPr/>
          <a:lstStyle/>
          <a:p>
            <a:endParaRPr kumimoji="1" lang="ja-JP" altLang="en-US"/>
          </a:p>
        </p:txBody>
      </p:sp>
      <p:pic>
        <p:nvPicPr>
          <p:cNvPr id="7" name="図 6" descr="建物, ストリート, 記号, 座る が含まれている画像&#10;&#10;AI によって生成されたコンテンツは間違っている可能性があります。">
            <a:extLst>
              <a:ext uri="{FF2B5EF4-FFF2-40B4-BE49-F238E27FC236}">
                <a16:creationId xmlns:a16="http://schemas.microsoft.com/office/drawing/2014/main" id="{F20E9846-D204-6490-448E-6EB6E8CD8130}"/>
              </a:ext>
            </a:extLst>
          </p:cNvPr>
          <p:cNvPicPr>
            <a:picLocks noChangeAspect="1"/>
          </p:cNvPicPr>
          <p:nvPr/>
        </p:nvPicPr>
        <p:blipFill>
          <a:blip r:embed="rId2"/>
          <a:stretch>
            <a:fillRect/>
          </a:stretch>
        </p:blipFill>
        <p:spPr>
          <a:xfrm rot="5400000">
            <a:off x="2387518" y="1774053"/>
            <a:ext cx="5468068" cy="4101051"/>
          </a:xfrm>
          <a:prstGeom prst="rect">
            <a:avLst/>
          </a:prstGeom>
        </p:spPr>
      </p:pic>
      <p:sp>
        <p:nvSpPr>
          <p:cNvPr id="9" name="吹き出し: 四角形 8">
            <a:extLst>
              <a:ext uri="{FF2B5EF4-FFF2-40B4-BE49-F238E27FC236}">
                <a16:creationId xmlns:a16="http://schemas.microsoft.com/office/drawing/2014/main" id="{A55F6E13-E161-01E4-6B83-21FA9DCF63F1}"/>
              </a:ext>
            </a:extLst>
          </p:cNvPr>
          <p:cNvSpPr/>
          <p:nvPr/>
        </p:nvSpPr>
        <p:spPr>
          <a:xfrm>
            <a:off x="6957392" y="1487228"/>
            <a:ext cx="2775005" cy="922277"/>
          </a:xfrm>
          <a:prstGeom prst="wedgeRectCallout">
            <a:avLst>
              <a:gd name="adj1" fmla="val -104787"/>
              <a:gd name="adj2" fmla="val 7370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USB-A</a:t>
            </a:r>
          </a:p>
          <a:p>
            <a:pPr algn="ctr"/>
            <a:r>
              <a:rPr kumimoji="1" lang="ja-JP" altLang="en-US" dirty="0"/>
              <a:t>パソコンに差し込む</a:t>
            </a:r>
          </a:p>
        </p:txBody>
      </p:sp>
      <p:sp>
        <p:nvSpPr>
          <p:cNvPr id="10" name="吹き出し: 四角形 9">
            <a:extLst>
              <a:ext uri="{FF2B5EF4-FFF2-40B4-BE49-F238E27FC236}">
                <a16:creationId xmlns:a16="http://schemas.microsoft.com/office/drawing/2014/main" id="{C4A28758-2D53-D0F6-7EA5-37E76DCEAA40}"/>
              </a:ext>
            </a:extLst>
          </p:cNvPr>
          <p:cNvSpPr/>
          <p:nvPr/>
        </p:nvSpPr>
        <p:spPr>
          <a:xfrm>
            <a:off x="7064735" y="2506723"/>
            <a:ext cx="2775005" cy="922277"/>
          </a:xfrm>
          <a:prstGeom prst="wedgeRectCallout">
            <a:avLst>
              <a:gd name="adj1" fmla="val -104787"/>
              <a:gd name="adj2" fmla="val 7370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Boot </a:t>
            </a:r>
            <a:r>
              <a:rPr kumimoji="1" lang="ja-JP" altLang="en-US" dirty="0"/>
              <a:t>スイッチ</a:t>
            </a:r>
          </a:p>
        </p:txBody>
      </p:sp>
      <p:sp>
        <p:nvSpPr>
          <p:cNvPr id="11" name="吹き出し: 四角形 10">
            <a:extLst>
              <a:ext uri="{FF2B5EF4-FFF2-40B4-BE49-F238E27FC236}">
                <a16:creationId xmlns:a16="http://schemas.microsoft.com/office/drawing/2014/main" id="{CBAFB674-D362-8B25-8183-47D7B8D49C1C}"/>
              </a:ext>
            </a:extLst>
          </p:cNvPr>
          <p:cNvSpPr/>
          <p:nvPr/>
        </p:nvSpPr>
        <p:spPr>
          <a:xfrm>
            <a:off x="659960" y="2474918"/>
            <a:ext cx="2775005" cy="922277"/>
          </a:xfrm>
          <a:prstGeom prst="wedgeRectCallout">
            <a:avLst>
              <a:gd name="adj1" fmla="val 77466"/>
              <a:gd name="adj2" fmla="val 587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RESET </a:t>
            </a:r>
            <a:r>
              <a:rPr kumimoji="1" lang="ja-JP" altLang="en-US" dirty="0"/>
              <a:t>スイッチ</a:t>
            </a:r>
          </a:p>
        </p:txBody>
      </p:sp>
      <p:sp>
        <p:nvSpPr>
          <p:cNvPr id="12" name="吹き出し: 四角形 11">
            <a:extLst>
              <a:ext uri="{FF2B5EF4-FFF2-40B4-BE49-F238E27FC236}">
                <a16:creationId xmlns:a16="http://schemas.microsoft.com/office/drawing/2014/main" id="{13970528-7529-8875-25CE-27EC79AD1F62}"/>
              </a:ext>
            </a:extLst>
          </p:cNvPr>
          <p:cNvSpPr/>
          <p:nvPr/>
        </p:nvSpPr>
        <p:spPr>
          <a:xfrm>
            <a:off x="659960" y="3462608"/>
            <a:ext cx="2775005" cy="922277"/>
          </a:xfrm>
          <a:prstGeom prst="wedgeRectCallout">
            <a:avLst>
              <a:gd name="adj1" fmla="val 77466"/>
              <a:gd name="adj2" fmla="val 587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LED</a:t>
            </a:r>
            <a:endParaRPr kumimoji="1" lang="ja-JP" altLang="en-US" dirty="0"/>
          </a:p>
        </p:txBody>
      </p:sp>
      <p:sp>
        <p:nvSpPr>
          <p:cNvPr id="13" name="吹き出し: 四角形 12">
            <a:extLst>
              <a:ext uri="{FF2B5EF4-FFF2-40B4-BE49-F238E27FC236}">
                <a16:creationId xmlns:a16="http://schemas.microsoft.com/office/drawing/2014/main" id="{DA489889-134D-D616-BE62-2A7014AFC49C}"/>
              </a:ext>
            </a:extLst>
          </p:cNvPr>
          <p:cNvSpPr/>
          <p:nvPr/>
        </p:nvSpPr>
        <p:spPr>
          <a:xfrm>
            <a:off x="6957392" y="3824578"/>
            <a:ext cx="2775005" cy="922277"/>
          </a:xfrm>
          <a:prstGeom prst="wedgeRectCallout">
            <a:avLst>
              <a:gd name="adj1" fmla="val -95886"/>
              <a:gd name="adj2" fmla="val 2689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r>
              <a:rPr kumimoji="1" lang="ja-JP" altLang="en-US" dirty="0"/>
              <a:t>セグ</a:t>
            </a:r>
          </a:p>
        </p:txBody>
      </p:sp>
      <p:sp>
        <p:nvSpPr>
          <p:cNvPr id="14" name="吹き出し: 四角形 13">
            <a:extLst>
              <a:ext uri="{FF2B5EF4-FFF2-40B4-BE49-F238E27FC236}">
                <a16:creationId xmlns:a16="http://schemas.microsoft.com/office/drawing/2014/main" id="{5D5EF740-A7D9-2B6A-DD28-59D17F839E04}"/>
              </a:ext>
            </a:extLst>
          </p:cNvPr>
          <p:cNvSpPr/>
          <p:nvPr/>
        </p:nvSpPr>
        <p:spPr>
          <a:xfrm>
            <a:off x="659960" y="4585067"/>
            <a:ext cx="2775005" cy="922277"/>
          </a:xfrm>
          <a:prstGeom prst="wedgeRectCallout">
            <a:avLst>
              <a:gd name="adj1" fmla="val 73741"/>
              <a:gd name="adj2" fmla="val -1190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入力用スイッチ</a:t>
            </a:r>
            <a:endParaRPr kumimoji="1" lang="ja-JP" altLang="en-US" dirty="0"/>
          </a:p>
        </p:txBody>
      </p:sp>
    </p:spTree>
    <p:extLst>
      <p:ext uri="{BB962C8B-B14F-4D97-AF65-F5344CB8AC3E}">
        <p14:creationId xmlns:p14="http://schemas.microsoft.com/office/powerpoint/2010/main" val="212357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6CDBE6-6A66-9244-8A44-B899F6B4DA53}"/>
              </a:ext>
            </a:extLst>
          </p:cNvPr>
          <p:cNvSpPr>
            <a:spLocks noGrp="1"/>
          </p:cNvSpPr>
          <p:nvPr>
            <p:ph type="title"/>
          </p:nvPr>
        </p:nvSpPr>
        <p:spPr/>
        <p:txBody>
          <a:bodyPr/>
          <a:lstStyle/>
          <a:p>
            <a:r>
              <a:rPr kumimoji="1" lang="ja-JP" altLang="en-US" dirty="0"/>
              <a:t>新歓基板の概要</a:t>
            </a:r>
          </a:p>
        </p:txBody>
      </p:sp>
      <p:sp>
        <p:nvSpPr>
          <p:cNvPr id="3" name="テキスト プレースホルダー 2">
            <a:extLst>
              <a:ext uri="{FF2B5EF4-FFF2-40B4-BE49-F238E27FC236}">
                <a16:creationId xmlns:a16="http://schemas.microsoft.com/office/drawing/2014/main" id="{7C2A9374-145D-190D-4B65-686B3DD01411}"/>
              </a:ext>
            </a:extLst>
          </p:cNvPr>
          <p:cNvSpPr>
            <a:spLocks noGrp="1"/>
          </p:cNvSpPr>
          <p:nvPr>
            <p:ph type="body" idx="1"/>
          </p:nvPr>
        </p:nvSpPr>
        <p:spPr/>
        <p:txBody>
          <a:bodyPr/>
          <a:lstStyle/>
          <a:p>
            <a:r>
              <a:rPr kumimoji="1" lang="ja-JP" altLang="en-US" dirty="0"/>
              <a:t>スイッチの色は違うことがあります。</a:t>
            </a:r>
          </a:p>
        </p:txBody>
      </p:sp>
    </p:spTree>
    <p:extLst>
      <p:ext uri="{BB962C8B-B14F-4D97-AF65-F5344CB8AC3E}">
        <p14:creationId xmlns:p14="http://schemas.microsoft.com/office/powerpoint/2010/main" val="3506059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34096-9844-0C25-D81A-6C7BDB5BADCE}"/>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BB55794D-BA64-4CC5-A359-104CA83D5620}"/>
              </a:ext>
            </a:extLst>
          </p:cNvPr>
          <p:cNvSpPr>
            <a:spLocks noGrp="1"/>
          </p:cNvSpPr>
          <p:nvPr>
            <p:ph type="body" idx="1"/>
          </p:nvPr>
        </p:nvSpPr>
        <p:spPr/>
        <p:txBody>
          <a:bodyPr/>
          <a:lstStyle/>
          <a:p>
            <a:endParaRPr kumimoji="1" lang="ja-JP" altLang="en-US"/>
          </a:p>
        </p:txBody>
      </p:sp>
      <p:pic>
        <p:nvPicPr>
          <p:cNvPr id="5" name="図 4">
            <a:extLst>
              <a:ext uri="{FF2B5EF4-FFF2-40B4-BE49-F238E27FC236}">
                <a16:creationId xmlns:a16="http://schemas.microsoft.com/office/drawing/2014/main" id="{B27E2665-DA78-AFC3-23B6-5627D33323B1}"/>
              </a:ext>
            </a:extLst>
          </p:cNvPr>
          <p:cNvPicPr>
            <a:picLocks noChangeAspect="1"/>
          </p:cNvPicPr>
          <p:nvPr/>
        </p:nvPicPr>
        <p:blipFill>
          <a:blip r:embed="rId2"/>
          <a:stretch>
            <a:fillRect/>
          </a:stretch>
        </p:blipFill>
        <p:spPr>
          <a:xfrm>
            <a:off x="135807" y="1306065"/>
            <a:ext cx="8411846" cy="5090759"/>
          </a:xfrm>
          <a:prstGeom prst="rect">
            <a:avLst/>
          </a:prstGeom>
        </p:spPr>
      </p:pic>
      <p:sp>
        <p:nvSpPr>
          <p:cNvPr id="6" name="正方形/長方形 5">
            <a:extLst>
              <a:ext uri="{FF2B5EF4-FFF2-40B4-BE49-F238E27FC236}">
                <a16:creationId xmlns:a16="http://schemas.microsoft.com/office/drawing/2014/main" id="{23D7DF89-8A42-3F34-77C7-264D1F4FA95A}"/>
              </a:ext>
            </a:extLst>
          </p:cNvPr>
          <p:cNvSpPr/>
          <p:nvPr/>
        </p:nvSpPr>
        <p:spPr>
          <a:xfrm>
            <a:off x="238539" y="2019631"/>
            <a:ext cx="3275938" cy="6917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4C83609-CB7F-33FD-B644-866F5E792C23}"/>
              </a:ext>
            </a:extLst>
          </p:cNvPr>
          <p:cNvSpPr/>
          <p:nvPr/>
        </p:nvSpPr>
        <p:spPr>
          <a:xfrm>
            <a:off x="238539" y="2830590"/>
            <a:ext cx="3275938" cy="6917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A2BDBBE-98E9-0588-5CE5-41C81292B4BE}"/>
              </a:ext>
            </a:extLst>
          </p:cNvPr>
          <p:cNvSpPr/>
          <p:nvPr/>
        </p:nvSpPr>
        <p:spPr>
          <a:xfrm>
            <a:off x="238539" y="6115837"/>
            <a:ext cx="1208598" cy="25513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DDBCE6BC-6258-1D39-1B9A-B019393A3298}"/>
              </a:ext>
            </a:extLst>
          </p:cNvPr>
          <p:cNvSpPr/>
          <p:nvPr/>
        </p:nvSpPr>
        <p:spPr>
          <a:xfrm>
            <a:off x="779229" y="5830195"/>
            <a:ext cx="818983" cy="1895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吹き出し: 四角形 9">
            <a:extLst>
              <a:ext uri="{FF2B5EF4-FFF2-40B4-BE49-F238E27FC236}">
                <a16:creationId xmlns:a16="http://schemas.microsoft.com/office/drawing/2014/main" id="{4E8125C5-DD91-C12D-BAAB-3554A3447277}"/>
              </a:ext>
            </a:extLst>
          </p:cNvPr>
          <p:cNvSpPr/>
          <p:nvPr/>
        </p:nvSpPr>
        <p:spPr>
          <a:xfrm>
            <a:off x="4245997" y="1908313"/>
            <a:ext cx="2775005" cy="922277"/>
          </a:xfrm>
          <a:prstGeom prst="wedgeRectCallout">
            <a:avLst>
              <a:gd name="adj1" fmla="val -74128"/>
              <a:gd name="adj2" fmla="val 1163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今回使うのは</a:t>
            </a:r>
            <a:r>
              <a:rPr kumimoji="1" lang="en-US" altLang="ja-JP" dirty="0"/>
              <a:t>CH32V203K8T6</a:t>
            </a:r>
            <a:r>
              <a:rPr kumimoji="1" lang="ja-JP" altLang="en-US" dirty="0"/>
              <a:t>なのでそれに設定、ポートは</a:t>
            </a:r>
            <a:r>
              <a:rPr kumimoji="1" lang="en-US" altLang="ja-JP" dirty="0"/>
              <a:t>USB</a:t>
            </a:r>
            <a:endParaRPr kumimoji="1" lang="ja-JP" altLang="en-US" dirty="0"/>
          </a:p>
        </p:txBody>
      </p:sp>
      <p:sp>
        <p:nvSpPr>
          <p:cNvPr id="11" name="吹き出し: 四角形 10">
            <a:extLst>
              <a:ext uri="{FF2B5EF4-FFF2-40B4-BE49-F238E27FC236}">
                <a16:creationId xmlns:a16="http://schemas.microsoft.com/office/drawing/2014/main" id="{57105AD1-F3C9-1FD0-E7D6-12C3DBCDDA05}"/>
              </a:ext>
            </a:extLst>
          </p:cNvPr>
          <p:cNvSpPr/>
          <p:nvPr/>
        </p:nvSpPr>
        <p:spPr>
          <a:xfrm>
            <a:off x="4245997" y="2929167"/>
            <a:ext cx="2775005" cy="922277"/>
          </a:xfrm>
          <a:prstGeom prst="wedgeRectCallout">
            <a:avLst>
              <a:gd name="adj1" fmla="val -74128"/>
              <a:gd name="adj2" fmla="val 1163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ここで作ったファイルを指定する</a:t>
            </a:r>
          </a:p>
        </p:txBody>
      </p:sp>
      <p:sp>
        <p:nvSpPr>
          <p:cNvPr id="12" name="吹き出し: 四角形 11">
            <a:extLst>
              <a:ext uri="{FF2B5EF4-FFF2-40B4-BE49-F238E27FC236}">
                <a16:creationId xmlns:a16="http://schemas.microsoft.com/office/drawing/2014/main" id="{F9038A7E-B6A7-39FD-42FA-6D5044AD3EA3}"/>
              </a:ext>
            </a:extLst>
          </p:cNvPr>
          <p:cNvSpPr/>
          <p:nvPr/>
        </p:nvSpPr>
        <p:spPr>
          <a:xfrm>
            <a:off x="4126727" y="5937143"/>
            <a:ext cx="2775005" cy="922277"/>
          </a:xfrm>
          <a:prstGeom prst="wedgeRectCallout">
            <a:avLst>
              <a:gd name="adj1" fmla="val -142609"/>
              <a:gd name="adj2" fmla="val -474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Ch32V203 detected </a:t>
            </a:r>
            <a:r>
              <a:rPr kumimoji="1" lang="ja-JP" altLang="en-US" dirty="0"/>
              <a:t>と表示されれば</a:t>
            </a:r>
            <a:r>
              <a:rPr kumimoji="1" lang="en-US" altLang="ja-JP" dirty="0"/>
              <a:t>OK</a:t>
            </a:r>
            <a:endParaRPr kumimoji="1" lang="ja-JP" altLang="en-US" dirty="0"/>
          </a:p>
        </p:txBody>
      </p:sp>
      <p:sp>
        <p:nvSpPr>
          <p:cNvPr id="13" name="吹き出し: 四角形 12">
            <a:extLst>
              <a:ext uri="{FF2B5EF4-FFF2-40B4-BE49-F238E27FC236}">
                <a16:creationId xmlns:a16="http://schemas.microsoft.com/office/drawing/2014/main" id="{A94FE8CD-A3FA-C4C1-4801-E365D71B16F4}"/>
              </a:ext>
            </a:extLst>
          </p:cNvPr>
          <p:cNvSpPr/>
          <p:nvPr/>
        </p:nvSpPr>
        <p:spPr>
          <a:xfrm>
            <a:off x="3999506" y="4734280"/>
            <a:ext cx="2775005" cy="922277"/>
          </a:xfrm>
          <a:prstGeom prst="wedgeRectCallout">
            <a:avLst>
              <a:gd name="adj1" fmla="val -143182"/>
              <a:gd name="adj2" fmla="val 5301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Download</a:t>
            </a:r>
            <a:r>
              <a:rPr kumimoji="1" lang="ja-JP" altLang="en-US" dirty="0"/>
              <a:t>で書き込み</a:t>
            </a:r>
          </a:p>
        </p:txBody>
      </p:sp>
    </p:spTree>
    <p:extLst>
      <p:ext uri="{BB962C8B-B14F-4D97-AF65-F5344CB8AC3E}">
        <p14:creationId xmlns:p14="http://schemas.microsoft.com/office/powerpoint/2010/main" val="2339037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5FDCB-8927-5F44-E971-06252CC256F7}"/>
              </a:ext>
            </a:extLst>
          </p:cNvPr>
          <p:cNvSpPr>
            <a:spLocks noGrp="1"/>
          </p:cNvSpPr>
          <p:nvPr>
            <p:ph type="title"/>
          </p:nvPr>
        </p:nvSpPr>
        <p:spPr/>
        <p:txBody>
          <a:bodyPr/>
          <a:lstStyle/>
          <a:p>
            <a:r>
              <a:rPr kumimoji="1" lang="ja-JP" altLang="en-US" dirty="0"/>
              <a:t>スケッチを</a:t>
            </a:r>
            <a:r>
              <a:rPr kumimoji="1" lang="en-US" altLang="ja-JP" dirty="0" err="1"/>
              <a:t>WSHISPStudino</a:t>
            </a:r>
            <a:r>
              <a:rPr kumimoji="1" lang="ja-JP" altLang="en-US" dirty="0"/>
              <a:t>に入れる</a:t>
            </a:r>
          </a:p>
        </p:txBody>
      </p:sp>
      <p:sp>
        <p:nvSpPr>
          <p:cNvPr id="3" name="テキスト プレースホルダー 2">
            <a:extLst>
              <a:ext uri="{FF2B5EF4-FFF2-40B4-BE49-F238E27FC236}">
                <a16:creationId xmlns:a16="http://schemas.microsoft.com/office/drawing/2014/main" id="{0C46D07E-BEED-FB65-CA08-EA6851157E05}"/>
              </a:ext>
            </a:extLst>
          </p:cNvPr>
          <p:cNvSpPr>
            <a:spLocks noGrp="1"/>
          </p:cNvSpPr>
          <p:nvPr>
            <p:ph type="body" idx="1"/>
          </p:nvPr>
        </p:nvSpPr>
        <p:spPr/>
        <p:txBody>
          <a:bodyPr/>
          <a:lstStyle/>
          <a:p>
            <a:pPr marL="628650" indent="-514350">
              <a:buFont typeface="+mj-lt"/>
              <a:buAutoNum type="arabicPeriod"/>
            </a:pPr>
            <a:r>
              <a:rPr kumimoji="1" lang="en-US" altLang="ja-JP" dirty="0"/>
              <a:t>Arduino</a:t>
            </a:r>
            <a:r>
              <a:rPr kumimoji="1" lang="ja-JP" altLang="en-US" dirty="0"/>
              <a:t>の「スケッチ</a:t>
            </a:r>
            <a:r>
              <a:rPr kumimoji="1" lang="en-US" altLang="ja-JP" dirty="0"/>
              <a:t>/</a:t>
            </a:r>
            <a:r>
              <a:rPr kumimoji="1" lang="ja-JP" altLang="en-US" dirty="0"/>
              <a:t>コンパイルしたバイナリを出力」を選択</a:t>
            </a:r>
            <a:endParaRPr kumimoji="1" lang="en-US" altLang="ja-JP" dirty="0"/>
          </a:p>
          <a:p>
            <a:pPr marL="628650" indent="-514350">
              <a:buFont typeface="+mj-lt"/>
              <a:buAutoNum type="arabicPeriod"/>
            </a:pPr>
            <a:r>
              <a:rPr kumimoji="1" lang="ja-JP" altLang="en-US" dirty="0"/>
              <a:t>スケッチが入っているフォルダにアクセスすると「ファイル名</a:t>
            </a:r>
            <a:r>
              <a:rPr kumimoji="1" lang="en-US" altLang="ja-JP" dirty="0"/>
              <a:t>.bin</a:t>
            </a:r>
            <a:r>
              <a:rPr kumimoji="1" lang="ja-JP" altLang="en-US" dirty="0"/>
              <a:t>」というファイルのができている</a:t>
            </a:r>
            <a:endParaRPr kumimoji="1" lang="en-US" altLang="ja-JP" dirty="0"/>
          </a:p>
          <a:p>
            <a:pPr marL="628650" indent="-514350">
              <a:buFont typeface="+mj-lt"/>
              <a:buAutoNum type="arabicPeriod"/>
            </a:pPr>
            <a:r>
              <a:rPr kumimoji="1" lang="en-US" altLang="ja-JP" dirty="0" err="1"/>
              <a:t>WCHISPStudio</a:t>
            </a:r>
            <a:r>
              <a:rPr kumimoji="1" lang="ja-JP" altLang="en-US" dirty="0"/>
              <a:t>でその</a:t>
            </a:r>
            <a:r>
              <a:rPr kumimoji="1" lang="en-US" altLang="ja-JP" dirty="0"/>
              <a:t>.bin</a:t>
            </a:r>
            <a:r>
              <a:rPr kumimoji="1" lang="ja-JP" altLang="en-US" dirty="0"/>
              <a:t>ファイルを選択</a:t>
            </a:r>
            <a:endParaRPr kumimoji="1" lang="en-US" altLang="ja-JP" dirty="0"/>
          </a:p>
          <a:p>
            <a:pPr marL="628650" indent="-514350">
              <a:buFont typeface="+mj-lt"/>
              <a:buAutoNum type="arabicPeriod"/>
            </a:pPr>
            <a:endParaRPr kumimoji="1" lang="en-US" altLang="ja-JP" dirty="0"/>
          </a:p>
        </p:txBody>
      </p:sp>
    </p:spTree>
    <p:extLst>
      <p:ext uri="{BB962C8B-B14F-4D97-AF65-F5344CB8AC3E}">
        <p14:creationId xmlns:p14="http://schemas.microsoft.com/office/powerpoint/2010/main" val="320081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831850" y="1709738"/>
            <a:ext cx="9679477" cy="2852737"/>
          </a:xfrm>
          <a:prstGeom prst="rect">
            <a:avLst/>
          </a:prstGeom>
          <a:noFill/>
          <a:ln>
            <a:noFill/>
          </a:ln>
        </p:spPr>
        <p:txBody>
          <a:bodyPr spcFirstLastPara="1" wrap="square" lIns="91425" tIns="45700" rIns="91425" bIns="45700" anchor="b" anchorCtr="0">
            <a:normAutofit/>
          </a:bodyPr>
          <a:lstStyle/>
          <a:p>
            <a:r>
              <a:rPr lang="en-US" altLang="ja-JP" sz="6000" b="0" i="0" u="none" strike="noStrike" cap="none" dirty="0">
                <a:solidFill>
                  <a:schemeClr val="dk1"/>
                </a:solidFill>
                <a:latin typeface="Calibri"/>
                <a:ea typeface="Calibri"/>
                <a:cs typeface="Calibri"/>
                <a:sym typeface="Calibri"/>
              </a:rPr>
              <a:t>1. </a:t>
            </a:r>
            <a:r>
              <a:rPr lang="ja-JP" altLang="en-US" sz="6000" b="0" i="0" u="none" strike="noStrike" cap="none" dirty="0">
                <a:solidFill>
                  <a:schemeClr val="dk1"/>
                </a:solidFill>
                <a:latin typeface="Calibri"/>
                <a:ea typeface="Calibri"/>
                <a:cs typeface="Calibri"/>
                <a:sym typeface="Calibri"/>
              </a:rPr>
              <a:t>パソコンで環境構築しよう！</a:t>
            </a:r>
            <a:br>
              <a:rPr lang="en-US" altLang="ja-JP" sz="6000" b="0" i="0" u="none" strike="noStrike" cap="none" dirty="0">
                <a:solidFill>
                  <a:schemeClr val="dk1"/>
                </a:solidFill>
                <a:latin typeface="Calibri"/>
                <a:ea typeface="Calibri"/>
                <a:cs typeface="Calibri"/>
                <a:sym typeface="Calibri"/>
              </a:rPr>
            </a:br>
            <a:endParaRPr dirty="0"/>
          </a:p>
        </p:txBody>
      </p:sp>
      <p:sp>
        <p:nvSpPr>
          <p:cNvPr id="86" name="Google Shape;86;p11"/>
          <p:cNvSpPr txBox="1">
            <a:spLocks noGrp="1"/>
          </p:cNvSpPr>
          <p:nvPr>
            <p:ph type="body" idx="1"/>
          </p:nvPr>
        </p:nvSpPr>
        <p:spPr>
          <a:xfrm>
            <a:off x="831850" y="4786017"/>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2"/>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a:bodyPr>
          <a:lstStyle/>
          <a:p>
            <a:pPr marL="1149350" marR="0" lvl="1" indent="-514350" algn="l" rtl="0">
              <a:lnSpc>
                <a:spcPct val="90000"/>
              </a:lnSpc>
              <a:spcBef>
                <a:spcPts val="500"/>
              </a:spcBef>
              <a:spcAft>
                <a:spcPts val="0"/>
              </a:spcAft>
              <a:buClr>
                <a:schemeClr val="dk1"/>
              </a:buClr>
              <a:buSzPts val="2800"/>
              <a:buFont typeface="+mj-lt"/>
              <a:buAutoNum type="arabicPeriod"/>
            </a:pPr>
            <a:r>
              <a:rPr lang="ja-JP" altLang="en-US" sz="4000" b="0" i="0" u="none" strike="noStrike" cap="none" dirty="0">
                <a:solidFill>
                  <a:schemeClr val="dk1"/>
                </a:solidFill>
                <a:latin typeface="Calibri"/>
                <a:ea typeface="Calibri"/>
                <a:cs typeface="Calibri"/>
                <a:sym typeface="Calibri"/>
              </a:rPr>
              <a:t>パソコンで環境構築しよう！</a:t>
            </a:r>
            <a:endParaRPr lang="en-US" altLang="ja-JP" sz="4000" b="0" i="0" u="none" strike="noStrike" cap="none" dirty="0">
              <a:solidFill>
                <a:schemeClr val="dk1"/>
              </a:solidFill>
              <a:latin typeface="Calibri"/>
              <a:ea typeface="Calibri"/>
              <a:cs typeface="Calibri"/>
              <a:sym typeface="Calibri"/>
            </a:endParaRPr>
          </a:p>
        </p:txBody>
      </p:sp>
      <p:sp>
        <p:nvSpPr>
          <p:cNvPr id="93" name="Google Shape;93;p12"/>
          <p:cNvSpPr txBox="1">
            <a:spLocks noGrp="1"/>
          </p:cNvSpPr>
          <p:nvPr>
            <p:ph type="body" idx="1"/>
          </p:nvPr>
        </p:nvSpPr>
        <p:spPr>
          <a:xfrm>
            <a:off x="427383" y="1487227"/>
            <a:ext cx="10515600" cy="523254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ja-JP" sz="2400" dirty="0"/>
              <a:t>平文は24 pt　前後を目安にする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アニメーションはフェード程度にとどめる</a:t>
            </a:r>
            <a:endParaRPr sz="2400" dirty="0"/>
          </a:p>
          <a:p>
            <a:pPr marL="0" lvl="0" indent="0" algn="l" rtl="0">
              <a:lnSpc>
                <a:spcPct val="90000"/>
              </a:lnSpc>
              <a:spcBef>
                <a:spcPts val="1000"/>
              </a:spcBef>
              <a:spcAft>
                <a:spcPts val="0"/>
              </a:spcAft>
              <a:buClr>
                <a:schemeClr val="dk1"/>
              </a:buClr>
              <a:buSzPts val="2400"/>
              <a:buNone/>
            </a:pPr>
            <a:r>
              <a:rPr lang="ja-JP" sz="2400" dirty="0"/>
              <a:t>（必要があれば他にも使ってOK）</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b="1" u="sng" dirty="0"/>
              <a:t>強調</a:t>
            </a:r>
            <a:r>
              <a:rPr lang="ja-JP" sz="2400" dirty="0"/>
              <a:t>は多用しすぎない（色使ってもOK）</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部内のみでの使用を前提に引用等は厳格にしなくてよいものとする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画像を多く使い理解しやすいように</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話す内容はノートにしっかり書く（話す人は代々変わっていくので）</a:t>
            </a:r>
            <a:endParaRPr sz="2400" dirty="0"/>
          </a:p>
        </p:txBody>
      </p:sp>
    </p:spTree>
  </p:cSld>
  <p:clrMapOvr>
    <a:masterClrMapping/>
  </p:clrMapOvr>
</p:sld>
</file>

<file path=ppt/theme/theme1.xml><?xml version="1.0" encoding="utf-8"?>
<a:theme xmlns:a="http://schemas.openxmlformats.org/drawingml/2006/main" name="Office テーマ">
  <a:themeElements>
    <a:clrScheme name="Office テーマ">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722</Words>
  <Application>Microsoft Office PowerPoint</Application>
  <PresentationFormat>ワイド画面</PresentationFormat>
  <Paragraphs>114</Paragraphs>
  <Slides>20</Slides>
  <Notes>14</Notes>
  <HiddenSlides>1</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20</vt:i4>
      </vt:variant>
    </vt:vector>
  </HeadingPairs>
  <TitlesOfParts>
    <vt:vector size="23" baseType="lpstr">
      <vt:lpstr>Arial</vt:lpstr>
      <vt:lpstr>Calibri</vt:lpstr>
      <vt:lpstr>Office テーマ</vt:lpstr>
      <vt:lpstr>電装班新歓 -LEDをピカピカ光らせよう！-</vt:lpstr>
      <vt:lpstr>0. 本日の流れ</vt:lpstr>
      <vt:lpstr>新歓基板の説明</vt:lpstr>
      <vt:lpstr>新歓基板の説明</vt:lpstr>
      <vt:lpstr>新歓基板の概要</vt:lpstr>
      <vt:lpstr>PowerPoint プレゼンテーション</vt:lpstr>
      <vt:lpstr>スケッチをWSHISPStudinoに入れる</vt:lpstr>
      <vt:lpstr>1. パソコンで環境構築しよう！ </vt:lpstr>
      <vt:lpstr>パソコンで環境構築しよう！</vt:lpstr>
      <vt:lpstr>2. LEDをピカピカ光らせよう！  </vt:lpstr>
      <vt:lpstr>2. LEDをピカピカ光らせよう！</vt:lpstr>
      <vt:lpstr>3. ７セグを光らせて数字を表示させてみよう！ </vt:lpstr>
      <vt:lpstr>3. ７セグを光らせて数字を表示させてみよう！</vt:lpstr>
      <vt:lpstr>4. プルアップでスイッチを作ってみよう！ </vt:lpstr>
      <vt:lpstr>4.プルアップでスイッチを作ってみよう！</vt:lpstr>
      <vt:lpstr>5.カウントダウンゲームを作ってみよう </vt:lpstr>
      <vt:lpstr>5.カウントダウンゲームを作ってみよう</vt:lpstr>
      <vt:lpstr>CREATE電装班紹介</vt:lpstr>
      <vt:lpstr>ぜひCREATEへ！</vt:lpstr>
      <vt:lpstr>編集履歴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開都 服部</cp:lastModifiedBy>
  <cp:revision>1</cp:revision>
  <dcterms:modified xsi:type="dcterms:W3CDTF">2025-04-05T02:08:20Z</dcterms:modified>
</cp:coreProperties>
</file>