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C1C8B-66FF-B29B-ABBF-094A57F7B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BE5D28-6AB0-A128-F69E-311821AF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12576-B0EE-F478-CEDF-8713318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AAC76-3727-29FC-DB61-2FBA42C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C4308-3A75-573A-76B5-F79F1F34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2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7623D-2EC5-8EC9-E8CA-6CFEEBDC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318E-AB93-533D-A9F2-1270840C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ABD0AA-FCBD-E3BD-6D9D-C0EE7329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4AE99-14AF-0B33-A920-E4E0970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675CF-E080-9919-9914-950EFF2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C34730-CE85-7A89-F955-157069EDC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29C9C-69C4-03BD-BC97-2BF46472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6A165-422A-3040-7607-D85045A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CB2F14-A3DE-A502-ABC9-EA8B95BD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608CB-1FA5-B17C-6B2B-E078F238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CE8CB-467E-B55C-6606-44868B0E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AF803-55EA-4BB3-518B-32EFCA5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976682-C998-E1B6-B4ED-7CCD5BA2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F717-9A0F-AE59-C7F1-F3F567A8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251E6-FF24-FF60-205B-3A63393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8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CFD15-5C19-328E-C9EA-C02B9D45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47D4A7-F1F6-D89C-2E55-24418217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E96D5-E8CA-87CE-33FF-9889D54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82D22-F5B5-94A2-4BDA-36803211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874CCE-AF33-5307-CE44-0BE0235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9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4972-A661-8FB2-575F-BC04723C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370BD-17CC-F170-6055-CB00D320A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A43B61-C5C4-1375-40DD-90B37C6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2C0EFF-4927-5888-F690-550DB9AF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31806E-2895-6702-CB2C-3AD6678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98517-6773-06CB-EB82-E40E2A9F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FCDF2-7FD1-D464-B064-48D93490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84523-55C5-1338-F525-E18A46A3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3FA5F5-5A41-380A-A27E-B9D691B1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DD5370-2499-617C-A0E2-4A0AE3A98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928E87-21D8-7FF7-7470-A6332A53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C7426D-0C31-FF84-ED88-1FBB8D05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343565-FF6D-8075-BD06-9ACF6CD1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8E919E-6A8F-632D-5225-76AF8277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D71FB-CA24-802A-2B58-BA81E9A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D809CA-AE73-54B8-E620-5391590A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3D417E-5A37-8F6F-29DB-63587F8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694E9-0AA1-842E-B20E-111C6559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4B1BF8-6422-F187-AD48-5C7FD901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5B75D2-538B-D3DF-C9FA-B7B12EEE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5184C-215A-C92D-C588-2A3BA677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EB14B-9B5D-8D26-1DFC-182CF50B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F21B9-8A5D-5D0C-4606-2F88A353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587C26-D899-4128-154F-4591E691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2383A2-FBEC-9732-38AA-D2A4A140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588CC-D784-E68C-E170-B90867A3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27A90-4B1B-8126-4BE4-BA66B39E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1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5A6F5-A23B-11D1-281F-058F613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704B63-4A61-4A76-C36B-98CF3BB9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CA1E0-08BF-322D-4A3B-0AA74096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2037F-E201-CBC9-F62B-6254ED7A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538DD7-4704-A7D7-EBE8-2F2B6824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B58F54-C2E6-815E-F8F3-EA4257C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2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8B6632-1A06-9D4D-378B-C8EBCA9A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4B0F2-AAB1-2D2D-9D5B-A91C8865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2127F-251D-8B54-1EE1-73FD54050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615-1D43-35D0-B5EF-90050C8D1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BA18D-BE58-41AF-A123-E99AEAA9C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6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6FD0E-5EEF-DAF9-2929-3ACA1F98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kumimoji="1" lang="ja-JP" altLang="en-US" dirty="0"/>
              <a:t>電装班新歓</a:t>
            </a:r>
            <a:br>
              <a:rPr kumimoji="1" lang="en-US" altLang="ja-JP" dirty="0"/>
            </a:br>
            <a:r>
              <a:rPr kumimoji="1" lang="en-US" altLang="ja-JP" dirty="0"/>
              <a:t>LED</a:t>
            </a:r>
            <a:r>
              <a:rPr kumimoji="1" lang="ja-JP" altLang="en-US" dirty="0"/>
              <a:t>をピカピカ光らせよう</a:t>
            </a:r>
          </a:p>
        </p:txBody>
      </p:sp>
    </p:spTree>
    <p:extLst>
      <p:ext uri="{BB962C8B-B14F-4D97-AF65-F5344CB8AC3E}">
        <p14:creationId xmlns:p14="http://schemas.microsoft.com/office/powerpoint/2010/main" val="195501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電装班新歓 LEDをピカピカ光らせよう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開都 服部</dc:creator>
  <cp:lastModifiedBy>開都 服部</cp:lastModifiedBy>
  <cp:revision>2</cp:revision>
  <dcterms:created xsi:type="dcterms:W3CDTF">2025-03-30T23:50:08Z</dcterms:created>
  <dcterms:modified xsi:type="dcterms:W3CDTF">2025-03-31T05:49:15Z</dcterms:modified>
</cp:coreProperties>
</file>