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6f9e8d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6f9e8d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6f9e8d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6f9e8d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6f9e8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e6f9e8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5a3680a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5a3680a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-angie’s 30 minute national anthem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-derek’s left foot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-angie’s face recognition module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e5bc944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e5bc944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e5bc944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e5bc944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5bc94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5bc94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e5bc944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e5bc944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56bd33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56bd33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5a3680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5a3680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56bd33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56bd33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5a3680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5a3680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5a3680a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5a3680a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5a3680a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5a3680a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5a3680a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5a3680a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6f9e8d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6f9e8d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79200" y="1644950"/>
            <a:ext cx="31161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Robotics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52125" y="1174175"/>
            <a:ext cx="44850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Team: </a:t>
            </a:r>
            <a:r>
              <a:rPr lang="en" sz="2200"/>
              <a:t>Casey Chen, Hailey Dhanens, Matthew Harker, 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Angie Quach, &amp; Derek Vaughan </a:t>
            </a:r>
            <a:endParaRPr sz="22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233175" y="497850"/>
            <a:ext cx="44850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Human-Robot </a:t>
            </a:r>
            <a:r>
              <a:rPr lang="en" sz="3000"/>
              <a:t>Interaction</a:t>
            </a:r>
            <a:endParaRPr sz="300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75" y="2306775"/>
            <a:ext cx="2272176" cy="249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4481050" y="2700950"/>
            <a:ext cx="4299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Client: Dr. Szil</a:t>
            </a:r>
            <a:r>
              <a:rPr lang="en" sz="2200">
                <a:solidFill>
                  <a:srgbClr val="FFFFFF"/>
                </a:solidFill>
              </a:rPr>
              <a:t>á</a:t>
            </a:r>
            <a:r>
              <a:rPr lang="en" sz="2200"/>
              <a:t>rd Vajda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Supervisor: Dr. Donald Davendra</a:t>
            </a:r>
            <a:endParaRPr sz="2200"/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5" y="758400"/>
            <a:ext cx="2884968" cy="21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2925600" y="4195388"/>
            <a:ext cx="329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January 31, 2019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Creating a NAO module (cont.):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297500" y="1054625"/>
            <a:ext cx="74391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Module will either be ran on a simulated NAO robot, or a physical robot connected via Ethernet.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project properties menu allows us to set trigger and response phrases.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Installing a module to NAO is as simple as pressing “Install to robot” in Choregraphe while NAO is connected.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488" y="107300"/>
            <a:ext cx="4388201" cy="16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013" y="1883575"/>
            <a:ext cx="5880875" cy="30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1405400" y="681888"/>
            <a:ext cx="1492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 “Box”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6287600" y="3163050"/>
            <a:ext cx="23478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text-to-speech script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idx="1" type="subTitle"/>
          </p:nvPr>
        </p:nvSpPr>
        <p:spPr>
          <a:xfrm>
            <a:off x="5531650" y="360738"/>
            <a:ext cx="2742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Encountered</a:t>
            </a:r>
            <a:endParaRPr sz="3000"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437" y="1496249"/>
            <a:ext cx="2255263" cy="225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&amp; Solutions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1297500" y="1307850"/>
            <a:ext cx="70389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Choregraphe Installation Issues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Infinite Loops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“How old are you?” module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Suppressed other behaviors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Recognizing parameters from voice commands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5454225" y="343500"/>
            <a:ext cx="29877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Remaining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Schedule</a:t>
            </a:r>
            <a:endParaRPr sz="3000"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250" y="1485688"/>
            <a:ext cx="2258051" cy="22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1297500" y="1170225"/>
            <a:ext cx="7620300" cy="3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Finish up Functional Requirements ASAP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usability testing with students and faculty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Begin Escalation Phase for Non-Functional Requirements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Scrum meetings 1-2x a week to discuss new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modules, progress &amp; testing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/>
          <p:nvPr>
            <p:ph type="title"/>
          </p:nvPr>
        </p:nvSpPr>
        <p:spPr>
          <a:xfrm>
            <a:off x="1297500" y="34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Through the Rest of the Quarter...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idx="1" type="subTitle"/>
          </p:nvPr>
        </p:nvSpPr>
        <p:spPr>
          <a:xfrm>
            <a:off x="5531650" y="360738"/>
            <a:ext cx="2742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 Demo</a:t>
            </a:r>
            <a:endParaRPr sz="3000"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28"/>
          <p:cNvSpPr txBox="1"/>
          <p:nvPr>
            <p:ph idx="1" type="subTitle"/>
          </p:nvPr>
        </p:nvSpPr>
        <p:spPr>
          <a:xfrm>
            <a:off x="3423875" y="2004272"/>
            <a:ext cx="2742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[Video here]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3461763" y="560718"/>
            <a:ext cx="2742600" cy="21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  <p:sp>
        <p:nvSpPr>
          <p:cNvPr id="273" name="Google Shape;273;p29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325" y="1239525"/>
            <a:ext cx="2253498" cy="198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2775750" y="176400"/>
            <a:ext cx="359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Contents</a:t>
            </a:r>
            <a:endParaRPr sz="2800"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245000" y="906200"/>
            <a:ext cx="66540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Recap from Last Quarter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NAO’s Past, Present, &amp; Future Capabilities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Coding with NAO (Choregraphe, etc.)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Problems/Issues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Thus Far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Remaining Project Schedule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Tech Demo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40125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Recap:</a:t>
            </a:r>
            <a:endParaRPr sz="3600"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2104275"/>
            <a:ext cx="74922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Goal: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Showcase meaningful human-robot interaction using the Aldebaran NAO robots acquired by CWU.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297500" y="2989625"/>
            <a:ext cx="74922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Roles: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Slight changes to original team structure such that everyone can more effectively contribute.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1297500" y="1517713"/>
            <a:ext cx="74922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NAO?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4">
            <a:alphaModFix amt="52999"/>
          </a:blip>
          <a:stretch>
            <a:fillRect/>
          </a:stretch>
        </p:blipFill>
        <p:spPr>
          <a:xfrm>
            <a:off x="6193525" y="343500"/>
            <a:ext cx="1538775" cy="1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" type="subTitle"/>
          </p:nvPr>
        </p:nvSpPr>
        <p:spPr>
          <a:xfrm>
            <a:off x="5531650" y="360738"/>
            <a:ext cx="2742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Past, Present, &amp; The Future!</a:t>
            </a:r>
            <a:endParaRPr sz="3000"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737" y="1249650"/>
            <a:ext cx="2846775" cy="28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NAO’s Initial Capabilities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Basic information about its onboard systems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Simple responses (e.g. “Hello”)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Few movement options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Various language options</a:t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175" y="3009450"/>
            <a:ext cx="2272176" cy="24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NAO Currently Capable Of?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297500" y="123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Expanded pool of verbal responses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Advanced movement options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Facial recognition of AriGato team members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Small “easter eggs” (e.g. Jazz Hands)</a:t>
            </a:r>
            <a:endParaRPr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48982" l="0" r="0" t="0"/>
          <a:stretch/>
        </p:blipFill>
        <p:spPr>
          <a:xfrm flipH="1">
            <a:off x="5876850" y="3626900"/>
            <a:ext cx="2228025" cy="15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for NAO?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1297500" y="1227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Furthering its movements &amp; verbal responses (parsing parameters)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Playing small games and dances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Advancing facial recognition features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Emotions (recognition &amp; response)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4">
            <a:alphaModFix/>
          </a:blip>
          <a:srcRect b="23248" l="0" r="0" t="0"/>
          <a:stretch/>
        </p:blipFill>
        <p:spPr>
          <a:xfrm>
            <a:off x="6071825" y="2423900"/>
            <a:ext cx="1917650" cy="27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5531650" y="360738"/>
            <a:ext cx="2742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 with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NAO</a:t>
            </a:r>
            <a:endParaRPr sz="3000"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275" y="1297763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</a:t>
            </a:r>
            <a:r>
              <a:rPr lang="en"/>
              <a:t>Creating a NAO module: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297500" y="1054625"/>
            <a:ext cx="74391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Create a new Python “box” in a Choregraphe workbench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By default, 5 new functions will be created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_init_, onLoad, onUnload, onInput_onStart, onInput_onStop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Write new Python script in the “onInput_onStart” function.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Simply press “Play”!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