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57" r:id="rId6"/>
    <p:sldId id="264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FRC design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-songbin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About FRC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FRC means FREE REDIS CLUSTER</a:t>
            </a:r>
            <a:endParaRPr lang="en-US" altLang="zh-CN"/>
          </a:p>
          <a:p>
            <a:r>
              <a:rPr lang="en-US" altLang="zh-CN"/>
              <a:t>It is similar with twitter's Twemproxy.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compare with other system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981075" y="1691005"/>
          <a:ext cx="9665970" cy="390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245"/>
                <a:gridCol w="871855"/>
                <a:gridCol w="1017270"/>
                <a:gridCol w="1370965"/>
                <a:gridCol w="2540635"/>
              </a:tblGrid>
              <a:tr h="5575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Codis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Twemproxy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Redis Cluster</a:t>
                      </a:r>
                      <a:endParaRPr lang="en-US" altLang="zh-CN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resharding without restarting cluster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5594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hash tags for multi-key operations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multi-key operations while resharding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Redis clients supporting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Any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modify redis code sourcec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Language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p>
            <a:r>
              <a:rPr lang="en-US" altLang="zh-CN"/>
              <a:t>Architecture of the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9735" y="1381125"/>
            <a:ext cx="11508105" cy="5241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3" idx="3"/>
            <a:endCxn id="6" idx="1"/>
          </p:cNvCxnSpPr>
          <p:nvPr/>
        </p:nvCxnSpPr>
        <p:spPr>
          <a:xfrm>
            <a:off x="7586345" y="3911600"/>
            <a:ext cx="1386840" cy="1752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158605" y="3556635"/>
            <a:ext cx="2195195" cy="889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zookeeper cluster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859655" y="1548130"/>
            <a:ext cx="3011805" cy="49079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FRC3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431790" y="1809115"/>
            <a:ext cx="2154555" cy="889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FRC1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431790" y="3475355"/>
            <a:ext cx="2154555" cy="889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FRC2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431790" y="5288280"/>
            <a:ext cx="2154555" cy="889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FRC3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800215" y="1817370"/>
            <a:ext cx="786130" cy="871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ZKCli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00215" y="3475355"/>
            <a:ext cx="786130" cy="871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ZKCli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800215" y="5288280"/>
            <a:ext cx="786130" cy="871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ZKCli</a:t>
            </a:r>
            <a:endParaRPr lang="en-US" altLang="zh-CN"/>
          </a:p>
        </p:txBody>
      </p:sp>
      <p:cxnSp>
        <p:nvCxnSpPr>
          <p:cNvPr id="16" name="曲线连接符 15"/>
          <p:cNvCxnSpPr>
            <a:stCxn id="12" idx="3"/>
            <a:endCxn id="5" idx="1"/>
          </p:cNvCxnSpPr>
          <p:nvPr/>
        </p:nvCxnSpPr>
        <p:spPr>
          <a:xfrm>
            <a:off x="7586345" y="2253615"/>
            <a:ext cx="1572260" cy="174752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3" idx="3"/>
            <a:endCxn id="5" idx="1"/>
          </p:cNvCxnSpPr>
          <p:nvPr/>
        </p:nvCxnSpPr>
        <p:spPr>
          <a:xfrm>
            <a:off x="7586345" y="3911600"/>
            <a:ext cx="1572260" cy="89535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5" idx="3"/>
            <a:endCxn id="5" idx="1"/>
          </p:cNvCxnSpPr>
          <p:nvPr/>
        </p:nvCxnSpPr>
        <p:spPr>
          <a:xfrm flipV="1">
            <a:off x="7586345" y="4001135"/>
            <a:ext cx="1572260" cy="172339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58770" y="1521460"/>
            <a:ext cx="1398905" cy="4870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solidFill>
                  <a:schemeClr val="bg1"/>
                </a:solidFill>
                <a:uFillTx/>
              </a:rPr>
              <a:t>SLB</a:t>
            </a:r>
            <a:endParaRPr lang="en-US" altLang="zh-CN" sz="4000">
              <a:solidFill>
                <a:schemeClr val="bg1"/>
              </a:solidFill>
              <a:uFillTx/>
            </a:endParaRPr>
          </a:p>
        </p:txBody>
      </p:sp>
      <p:sp>
        <p:nvSpPr>
          <p:cNvPr id="21" name="左右箭头 20"/>
          <p:cNvSpPr/>
          <p:nvPr/>
        </p:nvSpPr>
        <p:spPr>
          <a:xfrm>
            <a:off x="4206240" y="3647440"/>
            <a:ext cx="653415" cy="2552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97890" y="1584960"/>
            <a:ext cx="1245870" cy="4635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23" name="左右箭头 22"/>
          <p:cNvSpPr/>
          <p:nvPr/>
        </p:nvSpPr>
        <p:spPr>
          <a:xfrm>
            <a:off x="2143760" y="3647440"/>
            <a:ext cx="715010" cy="353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p>
            <a:r>
              <a:rPr lang="en-US" altLang="zh-CN"/>
              <a:t>flow of the client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76250" y="1363980"/>
            <a:ext cx="11508105" cy="5241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0490" y="1570355"/>
            <a:ext cx="7666355" cy="460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77105" y="2747010"/>
            <a:ext cx="791210" cy="1363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34180" y="4966970"/>
            <a:ext cx="1877060" cy="104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consistent hash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684645" y="1871980"/>
            <a:ext cx="1877060" cy="87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jedis api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406890" y="1871980"/>
            <a:ext cx="1877060" cy="87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 instance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56590" y="3178810"/>
            <a:ext cx="1877060" cy="10401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5172710" y="4110990"/>
            <a:ext cx="0" cy="855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0"/>
            <a:endCxn id="11" idx="1"/>
          </p:cNvCxnSpPr>
          <p:nvPr/>
        </p:nvCxnSpPr>
        <p:spPr>
          <a:xfrm rot="16200000">
            <a:off x="5709285" y="1772285"/>
            <a:ext cx="437515" cy="15119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  <a:endCxn id="12" idx="1"/>
          </p:cNvCxnSpPr>
          <p:nvPr/>
        </p:nvCxnSpPr>
        <p:spPr>
          <a:xfrm>
            <a:off x="8561705" y="2309495"/>
            <a:ext cx="845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6" idx="1"/>
          </p:cNvCxnSpPr>
          <p:nvPr/>
        </p:nvCxnSpPr>
        <p:spPr>
          <a:xfrm>
            <a:off x="2533650" y="3698875"/>
            <a:ext cx="1386840" cy="1752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右箭头 19"/>
          <p:cNvSpPr/>
          <p:nvPr/>
        </p:nvSpPr>
        <p:spPr>
          <a:xfrm>
            <a:off x="2533650" y="3423285"/>
            <a:ext cx="1423035" cy="5511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Thrift RPC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56735" y="4354830"/>
            <a:ext cx="2734310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get the instance of redis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200"/>
          </a:xfrm>
        </p:spPr>
        <p:txBody>
          <a:bodyPr/>
          <a:p>
            <a:r>
              <a:rPr lang="en-US" altLang="zh-CN"/>
              <a:t>add redis to cluster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38200" y="1391920"/>
            <a:ext cx="11080115" cy="5219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1075" y="3595370"/>
            <a:ext cx="1293495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 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71825" y="208089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virtual node name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442585" y="208089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hash of vnode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734300" y="208089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insert into vNodes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953625" y="2081530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insert vNode List to mapRedisVnode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171825" y="440753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insert hash and redis instance into redisMap</a:t>
            </a:r>
            <a:endParaRPr lang="en-US" altLang="zh-CN"/>
          </a:p>
        </p:txBody>
      </p:sp>
      <p:cxnSp>
        <p:nvCxnSpPr>
          <p:cNvPr id="12" name="肘形连接符 11"/>
          <p:cNvCxnSpPr>
            <a:stCxn id="5" idx="3"/>
            <a:endCxn id="6" idx="1"/>
          </p:cNvCxnSpPr>
          <p:nvPr/>
        </p:nvCxnSpPr>
        <p:spPr>
          <a:xfrm flipV="1">
            <a:off x="2274570" y="2487295"/>
            <a:ext cx="897255" cy="1514475"/>
          </a:xfrm>
          <a:prstGeom prst="bentConnector3">
            <a:avLst>
              <a:gd name="adj1" fmla="val 500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3"/>
            <a:endCxn id="11" idx="1"/>
          </p:cNvCxnSpPr>
          <p:nvPr/>
        </p:nvCxnSpPr>
        <p:spPr>
          <a:xfrm>
            <a:off x="2274570" y="4001770"/>
            <a:ext cx="897255" cy="812165"/>
          </a:xfrm>
          <a:prstGeom prst="bentConnector3">
            <a:avLst>
              <a:gd name="adj1" fmla="val 500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5055235" y="2487295"/>
            <a:ext cx="387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8" idx="1"/>
          </p:cNvCxnSpPr>
          <p:nvPr/>
        </p:nvCxnSpPr>
        <p:spPr>
          <a:xfrm>
            <a:off x="7325995" y="2487295"/>
            <a:ext cx="4083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10" idx="1"/>
          </p:cNvCxnSpPr>
          <p:nvPr/>
        </p:nvCxnSpPr>
        <p:spPr>
          <a:xfrm>
            <a:off x="9617710" y="2487295"/>
            <a:ext cx="33591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200"/>
          </a:xfrm>
        </p:spPr>
        <p:txBody>
          <a:bodyPr/>
          <a:p>
            <a:r>
              <a:rPr lang="en-US" altLang="zh-CN"/>
              <a:t>process data from normal 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38200" y="1391920"/>
            <a:ext cx="11080115" cy="5219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1930" y="3022600"/>
            <a:ext cx="1293495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hash of key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342765" y="302323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redis instance from vNodes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675245" y="302323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jedis command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765425" y="3429000"/>
            <a:ext cx="157734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1"/>
          </p:cNvCxnSpPr>
          <p:nvPr/>
        </p:nvCxnSpPr>
        <p:spPr>
          <a:xfrm>
            <a:off x="6226175" y="3429635"/>
            <a:ext cx="1449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200"/>
          </a:xfrm>
        </p:spPr>
        <p:txBody>
          <a:bodyPr/>
          <a:p>
            <a:r>
              <a:rPr lang="en-US" altLang="zh-CN"/>
              <a:t>process data from add/remove 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38200" y="1258570"/>
            <a:ext cx="11080115" cy="5219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4905" y="3022600"/>
            <a:ext cx="1293495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hash of key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766060" y="3022600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redis instance from vNodes</a:t>
            </a:r>
            <a:endParaRPr lang="en-US" altLang="zh-CN"/>
          </a:p>
        </p:txBody>
      </p:sp>
      <p:sp>
        <p:nvSpPr>
          <p:cNvPr id="9" name="流程图: 决策 8"/>
          <p:cNvSpPr/>
          <p:nvPr/>
        </p:nvSpPr>
        <p:spPr>
          <a:xfrm>
            <a:off x="4960620" y="3023870"/>
            <a:ext cx="1883410" cy="81216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 status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2438400" y="3429000"/>
            <a:ext cx="3276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1"/>
          </p:cNvCxnSpPr>
          <p:nvPr/>
        </p:nvCxnSpPr>
        <p:spPr>
          <a:xfrm>
            <a:off x="4649470" y="3429000"/>
            <a:ext cx="3111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60620" y="152717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next redis 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90485" y="152717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migrate data of key from next redis to current 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60620" y="4676140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 next redis 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755890" y="4676140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migrate data of key from current redis to next 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1">
            <a:off x="5902325" y="2339340"/>
            <a:ext cx="0" cy="684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5902325" y="3836035"/>
            <a:ext cx="0" cy="840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>
          <a:xfrm>
            <a:off x="6844030" y="5082540"/>
            <a:ext cx="9118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8" idx="1"/>
          </p:cNvCxnSpPr>
          <p:nvPr/>
        </p:nvCxnSpPr>
        <p:spPr>
          <a:xfrm>
            <a:off x="6844030" y="1933575"/>
            <a:ext cx="8464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88000" y="2497455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404485" y="4071620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remove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9879965" y="3022600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jedis command</a:t>
            </a:r>
            <a:endParaRPr lang="en-US" altLang="zh-CN"/>
          </a:p>
        </p:txBody>
      </p:sp>
      <p:cxnSp>
        <p:nvCxnSpPr>
          <p:cNvPr id="21" name="肘形连接符 20"/>
          <p:cNvCxnSpPr>
            <a:stCxn id="8" idx="3"/>
            <a:endCxn id="20" idx="0"/>
          </p:cNvCxnSpPr>
          <p:nvPr/>
        </p:nvCxnSpPr>
        <p:spPr>
          <a:xfrm>
            <a:off x="9573895" y="1933575"/>
            <a:ext cx="1247775" cy="10890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3"/>
            <a:endCxn id="20" idx="2"/>
          </p:cNvCxnSpPr>
          <p:nvPr/>
        </p:nvCxnSpPr>
        <p:spPr>
          <a:xfrm flipV="1">
            <a:off x="9639300" y="3834765"/>
            <a:ext cx="1182370" cy="12477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200"/>
          </a:xfrm>
        </p:spPr>
        <p:txBody>
          <a:bodyPr/>
          <a:p>
            <a:r>
              <a:rPr lang="en-US" altLang="zh-CN"/>
              <a:t>How to get the next redis according to key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38200" y="1391920"/>
            <a:ext cx="11080115" cy="5219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8890" y="3022600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the current vnode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815080" y="3023235"/>
            <a:ext cx="1883410" cy="812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iterator the vNodes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3"/>
            <a:endCxn id="9" idx="1"/>
          </p:cNvCxnSpPr>
          <p:nvPr/>
        </p:nvCxnSpPr>
        <p:spPr>
          <a:xfrm>
            <a:off x="3162300" y="3429000"/>
            <a:ext cx="65278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34455" y="2824480"/>
            <a:ext cx="2004695" cy="1210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iterator the vNodes, start from current vnode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175115" y="2319020"/>
            <a:ext cx="2556510" cy="2219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 the first redis whose hash of redis's name is dirrerence with hash of current redis's name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3"/>
            <a:endCxn id="7" idx="1"/>
          </p:cNvCxnSpPr>
          <p:nvPr/>
        </p:nvCxnSpPr>
        <p:spPr>
          <a:xfrm>
            <a:off x="5698490" y="3429635"/>
            <a:ext cx="7359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8439150" y="3429000"/>
            <a:ext cx="73596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WPS 演示</Application>
  <PresentationFormat>宽屏</PresentationFormat>
  <Paragraphs>171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FRC design</vt:lpstr>
      <vt:lpstr>PowerPoint 演示文稿</vt:lpstr>
      <vt:lpstr>PowerPoint 演示文稿</vt:lpstr>
      <vt:lpstr>Architecture of the system</vt:lpstr>
      <vt:lpstr>flow of the client</vt:lpstr>
      <vt:lpstr>add redis to cluster</vt:lpstr>
      <vt:lpstr>process data from normal redis</vt:lpstr>
      <vt:lpstr>process data from add/remove redis</vt:lpstr>
      <vt:lpstr>How to get the next redis according to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宋斌</dc:creator>
  <cp:lastModifiedBy>dell</cp:lastModifiedBy>
  <cp:revision>145</cp:revision>
  <dcterms:created xsi:type="dcterms:W3CDTF">2015-05-05T08:02:00Z</dcterms:created>
  <dcterms:modified xsi:type="dcterms:W3CDTF">2016-09-12T05:05:48Z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