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49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2A15AC-C67F-4B16-A264-E77C3703B0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FA4BBB0-49D2-4ADE-AC49-9E77CD368D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269393-5423-49D9-BBCE-54CC79C08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44B5E-9FF4-4159-AC0C-17530AEE4270}" type="datetimeFigureOut">
              <a:rPr lang="zh-CN" altLang="en-US" smtClean="0"/>
              <a:t>2020/3/20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C84EB3-42FE-4353-9F35-7A1AA0BE6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456C76-15CD-4A4C-9D65-008794B1A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222CF-4851-4C05-8485-0C5A1FF120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7319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A9ADF0-C45E-404B-B437-E08C5EA40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4E2000B-D5EF-47A2-88EA-96B62B4B57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4A0029-625D-49EA-93E7-55219736C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44B5E-9FF4-4159-AC0C-17530AEE4270}" type="datetimeFigureOut">
              <a:rPr lang="zh-CN" altLang="en-US" smtClean="0"/>
              <a:t>2020/3/20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9686BB-AB9F-4611-83C6-5A06EFEBE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AAB1D9-907E-47C3-8BEE-A7EE19CD3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222CF-4851-4C05-8485-0C5A1FF120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9881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5BFFDDC-1F49-4749-8848-1D3C20134C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74017E1-D9BE-49A0-A49C-5C0D443604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001F1C-8300-4C8B-A5EE-D2DFFDBB6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44B5E-9FF4-4159-AC0C-17530AEE4270}" type="datetimeFigureOut">
              <a:rPr lang="zh-CN" altLang="en-US" smtClean="0"/>
              <a:t>2020/3/20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53AA5E-2C88-48F2-B391-6AE294DE8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E8E8FF-3A5B-462E-8B16-A05B04DE2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222CF-4851-4C05-8485-0C5A1FF120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0875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C86936-C656-476D-AEC9-069B559D9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52033A-DCD6-49A2-A04E-684237147E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C724F5-5369-4998-9F6B-F102A2A5D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44B5E-9FF4-4159-AC0C-17530AEE4270}" type="datetimeFigureOut">
              <a:rPr lang="zh-CN" altLang="en-US" smtClean="0"/>
              <a:t>2020/3/20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8F6962-2DE1-461D-8799-B8E25FD5C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D86360-4F15-44ED-BBC9-9C93BE9C6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222CF-4851-4C05-8485-0C5A1FF120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3079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2B3E32-05D8-4B58-A54B-13657AD32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DF86002-B027-46DA-8272-BFB0C7E52C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EB852B-6D28-47FE-8917-E11209768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44B5E-9FF4-4159-AC0C-17530AEE4270}" type="datetimeFigureOut">
              <a:rPr lang="zh-CN" altLang="en-US" smtClean="0"/>
              <a:t>2020/3/20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11E335-770D-45BC-B9F3-68EF0449D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7D2C0B-CB77-49FE-B4EF-D7C268673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222CF-4851-4C05-8485-0C5A1FF120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8112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D47F21-0DCD-4E88-B5F9-C3E5E2D35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7D629F-5B9D-43A7-9DB0-DD21F5C0BB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E891323-62D7-4CF9-8AC2-A5A8BEB6B2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FCA406F-F981-49A0-8CE9-CBD05460F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44B5E-9FF4-4159-AC0C-17530AEE4270}" type="datetimeFigureOut">
              <a:rPr lang="zh-CN" altLang="en-US" smtClean="0"/>
              <a:t>2020/3/20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5C0A671-CC34-49FE-9C45-597821272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97922B1-56AB-439D-B442-AC203FDF1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222CF-4851-4C05-8485-0C5A1FF120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8770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CAFDA5-8FFE-4C6A-8DC1-245C97B31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AF999A8-D367-4097-AC51-54BC48B88B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E9FB8F2-2D61-408F-B806-7ECBD84FE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B42F725-D254-4E7B-8B7C-9644FD33D4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4709461-E05E-48A6-8BE0-C1279B4A12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797AC23-1F98-448E-B708-60E3D4E81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44B5E-9FF4-4159-AC0C-17530AEE4270}" type="datetimeFigureOut">
              <a:rPr lang="zh-CN" altLang="en-US" smtClean="0"/>
              <a:t>2020/3/20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379FE2A-CD4F-44C8-AEFB-2250C150A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2EC0557-C45B-4EE2-8794-052C08A2C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222CF-4851-4C05-8485-0C5A1FF120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5313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B571D2-961D-4FF0-9D69-DF22F90FF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1369311-AF8D-4AC8-80E0-78A1109F5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44B5E-9FF4-4159-AC0C-17530AEE4270}" type="datetimeFigureOut">
              <a:rPr lang="zh-CN" altLang="en-US" smtClean="0"/>
              <a:t>2020/3/20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B3E4242-9CBD-46BB-A51F-2D2A66F4B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ABA2C5C-E0A7-4288-86C1-02FD450C4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222CF-4851-4C05-8485-0C5A1FF120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1750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132576E-7B5A-4107-9A50-2A4BC5ED8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44B5E-9FF4-4159-AC0C-17530AEE4270}" type="datetimeFigureOut">
              <a:rPr lang="zh-CN" altLang="en-US" smtClean="0"/>
              <a:t>2020/3/20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8B4FC63-0C67-416F-8AD3-CB9A875A7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EF9CEE4-B97C-451D-AD8B-CDDED2828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222CF-4851-4C05-8485-0C5A1FF120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4082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A54394-D98F-4F94-83D6-ACF4F4190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09EC5E-6F28-4C9F-9F7A-FBFCD1C0C3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64F273F-E7DF-456E-A97D-9B6AB0FF5D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FA023E5-4E5E-42F6-951C-AFF22FDEC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44B5E-9FF4-4159-AC0C-17530AEE4270}" type="datetimeFigureOut">
              <a:rPr lang="zh-CN" altLang="en-US" smtClean="0"/>
              <a:t>2020/3/20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F6D8099-A239-4B26-B649-22D6AE2DA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F00C01E-EF4E-498B-8383-95893352C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222CF-4851-4C05-8485-0C5A1FF120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1473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FF6F87-55BE-45C7-A9F1-99D2A0152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2951D95-37B7-400E-ACA5-6E829720F1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935C304-7E0E-4E1E-AF17-9B82B0A03C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034381F-15C0-447A-9354-3ED541E6B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44B5E-9FF4-4159-AC0C-17530AEE4270}" type="datetimeFigureOut">
              <a:rPr lang="zh-CN" altLang="en-US" smtClean="0"/>
              <a:t>2020/3/20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95A4E59-ACC8-4368-8A51-8860C2754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804991A-0306-47D7-BD50-5E783949B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222CF-4851-4C05-8485-0C5A1FF120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0362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24FF543-8EA5-4AF0-870C-417486BBD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E3D2EB8-46F2-4AE1-B63B-B5C77165ED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C3AFD5-38E3-48FB-B2B5-DE42735F55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A44B5E-9FF4-4159-AC0C-17530AEE4270}" type="datetimeFigureOut">
              <a:rPr lang="zh-CN" altLang="en-US" smtClean="0"/>
              <a:t>2020/3/20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FDF69C-75E6-4893-B60F-42A7EA0FE5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303019-D2F8-43EF-94E2-A77308CDD5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1222CF-4851-4C05-8485-0C5A1FF120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6064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AE8C8F-4314-456C-BCC6-7B8538156F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Parsing step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7E518E0-39AE-4733-9839-9457ADD268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11719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D6806F-F3D6-46DD-BD70-D1D47C000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，</a:t>
            </a:r>
            <a:r>
              <a:rPr lang="en-US" altLang="zh-CN" dirty="0"/>
              <a:t>load out.txt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38EB675B-691F-4B11-A227-DD34DB1764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8940" y="1797916"/>
            <a:ext cx="4954120" cy="4351338"/>
          </a:xfrm>
        </p:spPr>
      </p:pic>
    </p:spTree>
    <p:extLst>
      <p:ext uri="{BB962C8B-B14F-4D97-AF65-F5344CB8AC3E}">
        <p14:creationId xmlns:p14="http://schemas.microsoft.com/office/powerpoint/2010/main" val="2318898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04225C-FF06-48A2-84FE-102A40C3A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2,get target information by time-signal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9A8ABCAF-2E1E-4E05-990C-202C7BEBBF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466" y="1853334"/>
            <a:ext cx="9074340" cy="4351338"/>
          </a:xfrm>
        </p:spPr>
      </p:pic>
    </p:spTree>
    <p:extLst>
      <p:ext uri="{BB962C8B-B14F-4D97-AF65-F5344CB8AC3E}">
        <p14:creationId xmlns:p14="http://schemas.microsoft.com/office/powerpoint/2010/main" val="2235901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44B30F-31A3-458A-9FCC-95A49A16D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3,Use </a:t>
            </a:r>
            <a:r>
              <a:rPr lang="en-US" altLang="zh-CN" dirty="0" err="1"/>
              <a:t>hanlp</a:t>
            </a:r>
            <a:r>
              <a:rPr lang="en-US" altLang="zh-CN" dirty="0"/>
              <a:t> to parse target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07504CB6-9420-413D-B502-D5A849B9E9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907" y="2739737"/>
            <a:ext cx="6648809" cy="1622148"/>
          </a:xfrm>
        </p:spPr>
      </p:pic>
    </p:spTree>
    <p:extLst>
      <p:ext uri="{BB962C8B-B14F-4D97-AF65-F5344CB8AC3E}">
        <p14:creationId xmlns:p14="http://schemas.microsoft.com/office/powerpoint/2010/main" val="15189134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86AC7E-2DBA-422E-AFB6-99C379C26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4, Get the last-n word in parsing result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D729AE67-0FB4-481E-8BE7-403BA3A9AA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2" r="64857" b="77430"/>
          <a:stretch/>
        </p:blipFill>
        <p:spPr>
          <a:xfrm>
            <a:off x="3270739" y="1512896"/>
            <a:ext cx="5295899" cy="1596794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921BE39-BE04-4CF2-B689-5F42D199CEE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582" b="79063"/>
          <a:stretch/>
        </p:blipFill>
        <p:spPr>
          <a:xfrm>
            <a:off x="3270739" y="3236766"/>
            <a:ext cx="4930872" cy="143830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B1AC24C0-7C98-44D3-B2D7-91EB1D49889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" t="-1" r="71646" b="80480"/>
          <a:stretch/>
        </p:blipFill>
        <p:spPr>
          <a:xfrm>
            <a:off x="3270739" y="4679226"/>
            <a:ext cx="4210237" cy="1390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14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718C77-B0C2-4F01-9E27-1F2F622D8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410808" cy="1325563"/>
          </a:xfrm>
        </p:spPr>
        <p:txBody>
          <a:bodyPr>
            <a:normAutofit/>
          </a:bodyPr>
          <a:lstStyle/>
          <a:p>
            <a:r>
              <a:rPr lang="en-US" altLang="zh-CN" dirty="0"/>
              <a:t>5, </a:t>
            </a:r>
            <a:r>
              <a:rPr lang="en-US" altLang="zh-CN" sz="2800" dirty="0"/>
              <a:t>Record corresponding sequence and frequency</a:t>
            </a:r>
            <a:endParaRPr lang="zh-CN" altLang="en-US" sz="2800" dirty="0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B7269EAC-6854-451F-93C4-2C6C955FE9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661138" cy="4351338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1, Delete the sequence which doesn't look like a suffix</a:t>
            </a:r>
          </a:p>
          <a:p>
            <a:r>
              <a:rPr lang="en-US" altLang="zh-CN" dirty="0"/>
              <a:t>2, Remove sequence with frequency less than 10</a:t>
            </a:r>
          </a:p>
          <a:p>
            <a:r>
              <a:rPr lang="en-US" altLang="zh-CN" dirty="0"/>
              <a:t>Tips:(left: unchanged)</a:t>
            </a:r>
          </a:p>
          <a:p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95116F4D-A25C-4192-9D3F-069CCF1FD3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4067" y="102638"/>
            <a:ext cx="4704142" cy="6301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9827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4D5D0A-9115-4167-8986-10D4194FF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6,Use the key-sequence we get to parse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159709-EE52-4E9B-B02D-4501BDBE03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1800" dirty="0"/>
              <a:t>Input: raw sentence, key-sequence(Ordered by frequency)</a:t>
            </a:r>
          </a:p>
          <a:p>
            <a:r>
              <a:rPr lang="en-US" altLang="zh-CN" sz="1800" dirty="0"/>
              <a:t>Output: parsing result(list2)</a:t>
            </a:r>
          </a:p>
          <a:p>
            <a:r>
              <a:rPr lang="en-US" altLang="zh-CN" sz="1800" dirty="0"/>
              <a:t>1,Use </a:t>
            </a:r>
            <a:r>
              <a:rPr lang="en-US" altLang="zh-CN" sz="1800" dirty="0" err="1"/>
              <a:t>hanlp_parsing</a:t>
            </a:r>
            <a:r>
              <a:rPr lang="en-US" altLang="zh-CN" sz="1800" dirty="0"/>
              <a:t> to process raw sentence, then we get a list result(list1)</a:t>
            </a:r>
          </a:p>
          <a:p>
            <a:r>
              <a:rPr lang="en-US" altLang="zh-CN" sz="1800" dirty="0"/>
              <a:t>2,Loop every element in list1. If </a:t>
            </a:r>
            <a:r>
              <a:rPr lang="en-US" altLang="zh-CN" sz="1800" dirty="0" err="1"/>
              <a:t>hanlp_detect_institution</a:t>
            </a:r>
            <a:r>
              <a:rPr lang="en-US" altLang="zh-CN" sz="1800" dirty="0"/>
              <a:t> is True or finding the same sequence both in the </a:t>
            </a:r>
            <a:r>
              <a:rPr lang="en-US" altLang="zh-CN" sz="1800" dirty="0" err="1"/>
              <a:t>the</a:t>
            </a:r>
            <a:r>
              <a:rPr lang="en-US" altLang="zh-CN" sz="1800" dirty="0"/>
              <a:t> last-n words in current element and   key-sequence, define this element as FIRST_ELEMENT, add this element in list2 (</a:t>
            </a:r>
            <a:r>
              <a:rPr lang="en-US" altLang="zh-CN" sz="1800" dirty="0" err="1"/>
              <a:t>Eg</a:t>
            </a:r>
            <a:r>
              <a:rPr lang="en-US" altLang="zh-CN" sz="1800" dirty="0"/>
              <a:t>: ‘</a:t>
            </a:r>
            <a:r>
              <a:rPr lang="zh-CN" altLang="en-US" sz="1800" dirty="0"/>
              <a:t>教务处</a:t>
            </a:r>
            <a:r>
              <a:rPr lang="en-US" altLang="zh-CN" sz="1800" dirty="0"/>
              <a:t>’ </a:t>
            </a:r>
            <a:r>
              <a:rPr lang="zh-CN" altLang="en-US" sz="1800" dirty="0"/>
              <a:t>‘处’ </a:t>
            </a:r>
            <a:r>
              <a:rPr lang="en-US" altLang="zh-CN" sz="1800" dirty="0"/>
              <a:t>we find the same word in these two sequences, then this element”</a:t>
            </a:r>
            <a:r>
              <a:rPr lang="zh-CN" altLang="en-US" sz="1800" dirty="0"/>
              <a:t>教务处</a:t>
            </a:r>
            <a:r>
              <a:rPr lang="en-US" altLang="zh-CN" sz="1800"/>
              <a:t>” will be added)</a:t>
            </a:r>
            <a:endParaRPr lang="en-US" altLang="zh-CN" sz="1800" dirty="0"/>
          </a:p>
          <a:p>
            <a:r>
              <a:rPr lang="en-US" altLang="zh-CN" sz="1800" dirty="0"/>
              <a:t>3,Continue to loop every element after FIRST_ELEMENT, if finding same sequence both in the </a:t>
            </a:r>
            <a:r>
              <a:rPr lang="en-US" altLang="zh-CN" sz="1800" dirty="0" err="1"/>
              <a:t>the</a:t>
            </a:r>
            <a:r>
              <a:rPr lang="en-US" altLang="zh-CN" sz="1800" dirty="0"/>
              <a:t> last-n words in current element and   key-sequence,  add this element in list2.</a:t>
            </a:r>
          </a:p>
          <a:p>
            <a:pPr marL="0" indent="0">
              <a:buNone/>
            </a:pPr>
            <a:endParaRPr lang="en-US" altLang="zh-CN" sz="18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267844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217</Words>
  <Application>Microsoft Office PowerPoint</Application>
  <PresentationFormat>宽屏</PresentationFormat>
  <Paragraphs>15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等线</vt:lpstr>
      <vt:lpstr>等线 Light</vt:lpstr>
      <vt:lpstr>Arial</vt:lpstr>
      <vt:lpstr>Office 主题​​</vt:lpstr>
      <vt:lpstr>Parsing step</vt:lpstr>
      <vt:lpstr>1，load out.txt</vt:lpstr>
      <vt:lpstr>2,get target information by time-signal</vt:lpstr>
      <vt:lpstr>3,Use hanlp to parse target</vt:lpstr>
      <vt:lpstr>4, Get the last-n word in parsing result</vt:lpstr>
      <vt:lpstr>5, Record corresponding sequence and frequency</vt:lpstr>
      <vt:lpstr>6,Use the key-sequence we get to parse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Parsing step</dc:title>
  <dc:creator>ASUS</dc:creator>
  <cp:lastModifiedBy>ASUS</cp:lastModifiedBy>
  <cp:revision>5</cp:revision>
  <dcterms:created xsi:type="dcterms:W3CDTF">2020-03-20T07:10:17Z</dcterms:created>
  <dcterms:modified xsi:type="dcterms:W3CDTF">2020-03-20T08:03:28Z</dcterms:modified>
</cp:coreProperties>
</file>