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51"/>
    <p:restoredTop sz="94718"/>
  </p:normalViewPr>
  <p:slideViewPr>
    <p:cSldViewPr snapToGrid="0" snapToObjects="1">
      <p:cViewPr varScale="1">
        <p:scale>
          <a:sx n="142" d="100"/>
          <a:sy n="142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63EEC-0A0F-3A48-8DB5-723A1D141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05A951-391E-7748-B17D-935F1C4E8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E623F-77E6-CA4F-B403-A0E5EBD1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E3A81-8FB1-4444-A2E4-F4468B2E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81683E-4EF5-034A-8D13-03314F0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73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AB1D4-CC55-9C4C-8663-1DEA2940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17376F-1465-784E-A856-5A0EE2525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01D21-088D-7849-B32A-A9DCCEC7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311267-4A22-0742-9CE9-F0B95C8F4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FCB6E-9B93-D743-9E3B-2DC5CA8B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673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AD4CA5-1756-B842-8D0A-346656F7C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25083B-56C6-5248-BC0E-9B09CFFCD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5E0BD3-B4E9-8F46-B7EC-C5AF6600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CA799-748C-2E4C-80A7-24B24844E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F36E8-AE66-0845-8BB1-B86A409C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88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84E98-E982-0542-9D1F-304B9D49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266B1-9062-1740-8883-2C043E4CE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971C1-0394-944F-8EC4-BEF3B4ADC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B8293C-333A-2949-A1A7-10080C96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D2E8D3-B9CD-0043-BAEB-79E5F2D5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0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CBD5A-E59F-4148-B624-6B9A440DD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74F1F2-FC08-6B40-B163-367A98777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38B7D-3E3C-BD43-A7EE-B7933ACD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9761A6-A96F-654E-B460-4C951C791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DB5ED-19F5-6248-8FED-13B9919B3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59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828D0-CAA8-9A42-B037-4C73D67B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1769D2-61BE-0E4B-A1F5-D6135433E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B3E58C-BBDC-D142-95BA-F2810EBD2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C1F246-30FF-2947-94BD-1E08BF29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EDF2D-AADE-2443-BE41-280581C4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294CC3-42FB-EF4C-93F5-B14278FB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84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72972-768E-E04F-AEEB-EE744820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304DF-0532-794B-A54A-49215A47D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11A1A1-F87A-A540-A6AF-93D527339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CB7074-04D6-6849-A2C6-748669B31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2679B8-A795-464D-99D9-0CCB6C67C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49EDB6-C4AB-4B46-891A-DE10AB53F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9C3F87-6DA0-1046-BE60-A29D7534F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7CBEA2-4BA4-C444-97D9-41CB235A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4804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4A537-86A4-4C4A-B28E-8E4C4B99A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4787FA-CC45-DE41-8E9C-BE85E11DA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C67DA-8417-3042-8034-28511281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CF0D9B-CD26-6C46-88BA-194F7526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114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0324AC-D335-444C-A219-C8FC25B9A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28F04C-C09B-5640-9A8B-C61AFF0E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FE70D1-4255-B648-8AE9-B08703D1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76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C8CA6-58DB-5945-8544-677B0AE6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8174F3-EBB5-AF43-B869-BF3AB388D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4CB6B-C738-DE40-BC3C-8D24028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CBAB1D-C400-2B4E-A9C3-601CB640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1DB0E9-BC71-AD49-BF52-BCF8AF8C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7A4A7A-4D33-2547-8C0A-869CED9B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756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43019-2E31-2F42-8614-8B9B6AC87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936834-B118-1A47-AA9A-36A5D44BA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D8C738-BAE1-7842-AFAD-083227E4D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2EC235-5CB0-C345-85D9-AA5C8455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99D2FD-6B10-B14E-BF14-DF564AF2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58E86-AF35-BE48-86D3-FB318D330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71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F9B700-4B19-5042-950D-6813F365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2725AD-4BD9-CB44-AF46-B82CB9D34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C41753-8A4C-E24E-B250-1550FC922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AF47B-FE35-8B44-9018-76A94EB57C0F}" type="datetimeFigureOut">
              <a:rPr kumimoji="1" lang="zh-CN" altLang="en-US" smtClean="0"/>
              <a:t>2021/10/18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52A01-E425-4A46-B361-4F8A94B82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E5E88A-2938-9149-AFB3-87E8D8065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FF0F4-E0E5-5849-AF43-0C293831D50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380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018011-9BC4-0147-9344-7D95B0D1D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28" y="603048"/>
            <a:ext cx="2082379" cy="20639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2FFE76-BDDB-9646-9A2A-C238C8DE9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607" y="603047"/>
            <a:ext cx="2082380" cy="2063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E4FC0A-479A-3E40-AFFF-0B07A71AE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85" y="603047"/>
            <a:ext cx="2082380" cy="20639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563880-9325-8D42-A7CE-CB9732133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6365" y="603047"/>
            <a:ext cx="2082380" cy="2063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0E11C66-59C3-AB40-8731-60D47612B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8743" y="603047"/>
            <a:ext cx="2082380" cy="206395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99700D-69CF-484B-B2CC-2648420FAD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227" y="2982686"/>
            <a:ext cx="2082380" cy="206395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3A52F78-9344-A440-8223-CB73FFE6F8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1607" y="2982686"/>
            <a:ext cx="2082380" cy="206395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F03D996-935F-FD4E-8CDD-68FF3347E0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3985" y="2982686"/>
            <a:ext cx="2082380" cy="206395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FD2F58E-0AD6-3C4D-A87A-8329C4488D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06363" y="2982686"/>
            <a:ext cx="2082380" cy="20639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DD2F896-8A27-3B4C-8148-70110279DE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88739" y="2982686"/>
            <a:ext cx="2082380" cy="20639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F170D2FA-26C6-864B-9813-F3908164BCC4}"/>
              </a:ext>
            </a:extLst>
          </p:cNvPr>
          <p:cNvSpPr txBox="1"/>
          <p:nvPr/>
        </p:nvSpPr>
        <p:spPr>
          <a:xfrm>
            <a:off x="883345" y="2613353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t=110</a:t>
            </a:r>
            <a:endParaRPr kumimoji="1"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33BA2F5-7308-2B4C-8D0F-82DA4EBEFD8A}"/>
              </a:ext>
            </a:extLst>
          </p:cNvPr>
          <p:cNvSpPr txBox="1"/>
          <p:nvPr/>
        </p:nvSpPr>
        <p:spPr>
          <a:xfrm>
            <a:off x="2965719" y="2613353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t=120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F6D12DE-41B4-5446-AE57-8EA899A5FDA1}"/>
              </a:ext>
            </a:extLst>
          </p:cNvPr>
          <p:cNvSpPr txBox="1"/>
          <p:nvPr/>
        </p:nvSpPr>
        <p:spPr>
          <a:xfrm>
            <a:off x="5048093" y="2613353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t=130</a:t>
            </a:r>
            <a:endParaRPr kumimoji="1"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321A446-32A1-4847-A1C1-9A2AE72DA489}"/>
              </a:ext>
            </a:extLst>
          </p:cNvPr>
          <p:cNvSpPr txBox="1"/>
          <p:nvPr/>
        </p:nvSpPr>
        <p:spPr>
          <a:xfrm>
            <a:off x="7130461" y="2640177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t=140</a:t>
            </a:r>
            <a:endParaRPr kumimoji="1"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34CAD9B-612C-1E4A-9C75-756A7D35BA29}"/>
              </a:ext>
            </a:extLst>
          </p:cNvPr>
          <p:cNvSpPr txBox="1"/>
          <p:nvPr/>
        </p:nvSpPr>
        <p:spPr>
          <a:xfrm>
            <a:off x="9212841" y="2613353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t=150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5882B4-13E1-C042-905D-1FF26A2BE5AC}"/>
              </a:ext>
            </a:extLst>
          </p:cNvPr>
          <p:cNvSpPr txBox="1"/>
          <p:nvPr/>
        </p:nvSpPr>
        <p:spPr>
          <a:xfrm>
            <a:off x="883344" y="4861972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t=160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4E9859-3AC2-7A43-9402-0168D0D88373}"/>
              </a:ext>
            </a:extLst>
          </p:cNvPr>
          <p:cNvSpPr txBox="1"/>
          <p:nvPr/>
        </p:nvSpPr>
        <p:spPr>
          <a:xfrm>
            <a:off x="2965718" y="4861972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t=170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3B55160-B589-4A41-837D-81BB95F99C53}"/>
              </a:ext>
            </a:extLst>
          </p:cNvPr>
          <p:cNvSpPr txBox="1"/>
          <p:nvPr/>
        </p:nvSpPr>
        <p:spPr>
          <a:xfrm>
            <a:off x="5048092" y="4861972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t=180</a:t>
            </a:r>
            <a:endParaRPr kumimoji="1"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25F9A15-A57A-4B4C-81A6-621047507C22}"/>
              </a:ext>
            </a:extLst>
          </p:cNvPr>
          <p:cNvSpPr txBox="1"/>
          <p:nvPr/>
        </p:nvSpPr>
        <p:spPr>
          <a:xfrm>
            <a:off x="7130460" y="4861972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t=190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53422BC-ED36-C14F-9858-5D4ADE69DF7B}"/>
              </a:ext>
            </a:extLst>
          </p:cNvPr>
          <p:cNvSpPr txBox="1"/>
          <p:nvPr/>
        </p:nvSpPr>
        <p:spPr>
          <a:xfrm>
            <a:off x="9212828" y="4861972"/>
            <a:ext cx="1034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t=200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60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5BF9E2A2-AC17-8E45-B596-2F3AAC25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326" y="2781184"/>
            <a:ext cx="2256637" cy="2206068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6EAEF9FB-6DB0-2641-83FB-E6DB5A84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4326" y="2781184"/>
            <a:ext cx="2256639" cy="220607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BDFBFC5-4983-3742-87BD-055D60B0D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06" y="2804758"/>
            <a:ext cx="2256638" cy="22060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CB95274-5F79-C34C-8BFB-93ABBBB09B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4327" y="580694"/>
            <a:ext cx="2256638" cy="22060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182329-5381-4A4B-9E17-2186DA950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892" y="580695"/>
            <a:ext cx="2256638" cy="22060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E3B0AF8-70A3-B746-BDED-62A7D5D92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326" y="580696"/>
            <a:ext cx="2256637" cy="220606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3BA2F5-7308-2B4C-8D0F-82DA4EBEFD8A}"/>
              </a:ext>
            </a:extLst>
          </p:cNvPr>
          <p:cNvSpPr txBox="1"/>
          <p:nvPr/>
        </p:nvSpPr>
        <p:spPr>
          <a:xfrm>
            <a:off x="3727228" y="2417432"/>
            <a:ext cx="12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</a:t>
            </a:r>
            <a:endParaRPr kumimoji="1"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70D2FA-26C6-864B-9813-F3908164BCC4}"/>
              </a:ext>
            </a:extLst>
          </p:cNvPr>
          <p:cNvSpPr txBox="1"/>
          <p:nvPr/>
        </p:nvSpPr>
        <p:spPr>
          <a:xfrm>
            <a:off x="1599454" y="2428318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t=0</a:t>
            </a:r>
            <a:endParaRPr kumimoji="1"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5882B4-13E1-C042-905D-1FF26A2BE5AC}"/>
              </a:ext>
            </a:extLst>
          </p:cNvPr>
          <p:cNvSpPr txBox="1"/>
          <p:nvPr/>
        </p:nvSpPr>
        <p:spPr>
          <a:xfrm>
            <a:off x="6471810" y="2428318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t=2</a:t>
            </a:r>
            <a:endParaRPr kumimoji="1" lang="zh-CN" altLang="en-US" sz="2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439E22A-395B-2F4F-8E6E-396ABA306F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6324" y="580694"/>
            <a:ext cx="2256637" cy="2206068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644E9859-3AC2-7A43-9402-0168D0D88373}"/>
              </a:ext>
            </a:extLst>
          </p:cNvPr>
          <p:cNvSpPr txBox="1"/>
          <p:nvPr/>
        </p:nvSpPr>
        <p:spPr>
          <a:xfrm>
            <a:off x="9003483" y="2428318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t=3</a:t>
            </a:r>
            <a:endParaRPr kumimoji="1" lang="zh-CN" altLang="en-US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A5A941-383B-7543-8381-D752E9EE6A9E}"/>
              </a:ext>
            </a:extLst>
          </p:cNvPr>
          <p:cNvSpPr txBox="1"/>
          <p:nvPr/>
        </p:nvSpPr>
        <p:spPr>
          <a:xfrm>
            <a:off x="3649119" y="5076162"/>
            <a:ext cx="12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t=180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A3C43F2-728C-F54B-801A-50980A34BB48}"/>
              </a:ext>
            </a:extLst>
          </p:cNvPr>
          <p:cNvSpPr txBox="1"/>
          <p:nvPr/>
        </p:nvSpPr>
        <p:spPr>
          <a:xfrm>
            <a:off x="1706139" y="5076162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t=150</a:t>
            </a:r>
            <a:endParaRPr kumimoji="1" lang="zh-CN" altLang="en-US" sz="2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901B591-1815-E04D-A2B9-73EE88276B2D}"/>
              </a:ext>
            </a:extLst>
          </p:cNvPr>
          <p:cNvSpPr txBox="1"/>
          <p:nvPr/>
        </p:nvSpPr>
        <p:spPr>
          <a:xfrm>
            <a:off x="6366572" y="5076162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t=210</a:t>
            </a:r>
            <a:endParaRPr kumimoji="1" lang="zh-CN" altLang="en-US" sz="2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B30FB75-863E-2745-9434-145A204A6A89}"/>
              </a:ext>
            </a:extLst>
          </p:cNvPr>
          <p:cNvSpPr txBox="1"/>
          <p:nvPr/>
        </p:nvSpPr>
        <p:spPr>
          <a:xfrm>
            <a:off x="8977569" y="5076162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t=230</a:t>
            </a:r>
            <a:endParaRPr kumimoji="1" lang="zh-CN" altLang="en-US" sz="2000" dirty="0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808E9782-A2AD-814F-B456-6E71111E8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6323" y="2795760"/>
            <a:ext cx="2256637" cy="220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6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AE28077-7461-6D49-BB2C-857CD4952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46" y="2975935"/>
            <a:ext cx="2495386" cy="27867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8528218-1B83-C54A-B3CE-D43C5A610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603" y="189171"/>
            <a:ext cx="2495387" cy="27867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FD8971-8B5C-794B-9879-9470274B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218" y="193828"/>
            <a:ext cx="2495386" cy="27867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2B37FB9-B261-8340-9A3E-23AC058C7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832" y="193828"/>
            <a:ext cx="2495386" cy="27867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A10394D-DC38-054E-A2A8-DE777CD73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446" y="193828"/>
            <a:ext cx="2495386" cy="2786763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3BA2F5-7308-2B4C-8D0F-82DA4EBEFD8A}"/>
              </a:ext>
            </a:extLst>
          </p:cNvPr>
          <p:cNvSpPr txBox="1"/>
          <p:nvPr/>
        </p:nvSpPr>
        <p:spPr>
          <a:xfrm>
            <a:off x="3577999" y="2580481"/>
            <a:ext cx="12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</a:t>
            </a:r>
            <a:endParaRPr kumimoji="1"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70D2FA-26C6-864B-9813-F3908164BCC4}"/>
              </a:ext>
            </a:extLst>
          </p:cNvPr>
          <p:cNvSpPr txBox="1"/>
          <p:nvPr/>
        </p:nvSpPr>
        <p:spPr>
          <a:xfrm>
            <a:off x="1189068" y="2575825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t=0</a:t>
            </a:r>
            <a:endParaRPr kumimoji="1"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5882B4-13E1-C042-905D-1FF26A2BE5AC}"/>
              </a:ext>
            </a:extLst>
          </p:cNvPr>
          <p:cNvSpPr txBox="1"/>
          <p:nvPr/>
        </p:nvSpPr>
        <p:spPr>
          <a:xfrm>
            <a:off x="6179839" y="2575825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t=2</a:t>
            </a:r>
            <a:endParaRPr kumimoji="1"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4E9859-3AC2-7A43-9402-0168D0D88373}"/>
              </a:ext>
            </a:extLst>
          </p:cNvPr>
          <p:cNvSpPr txBox="1"/>
          <p:nvPr/>
        </p:nvSpPr>
        <p:spPr>
          <a:xfrm>
            <a:off x="8675224" y="2575825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t=3</a:t>
            </a:r>
            <a:endParaRPr kumimoji="1" lang="zh-CN" altLang="en-US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A5A941-383B-7543-8381-D752E9EE6A9E}"/>
              </a:ext>
            </a:extLst>
          </p:cNvPr>
          <p:cNvSpPr txBox="1"/>
          <p:nvPr/>
        </p:nvSpPr>
        <p:spPr>
          <a:xfrm>
            <a:off x="3542666" y="5772012"/>
            <a:ext cx="12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t=180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A3C43F2-728C-F54B-801A-50980A34BB48}"/>
              </a:ext>
            </a:extLst>
          </p:cNvPr>
          <p:cNvSpPr txBox="1"/>
          <p:nvPr/>
        </p:nvSpPr>
        <p:spPr>
          <a:xfrm>
            <a:off x="1002332" y="5772012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t=150</a:t>
            </a:r>
            <a:endParaRPr kumimoji="1" lang="zh-CN" altLang="en-US" sz="2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901B591-1815-E04D-A2B9-73EE88276B2D}"/>
              </a:ext>
            </a:extLst>
          </p:cNvPr>
          <p:cNvSpPr txBox="1"/>
          <p:nvPr/>
        </p:nvSpPr>
        <p:spPr>
          <a:xfrm>
            <a:off x="6042529" y="5758042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t=210</a:t>
            </a:r>
            <a:endParaRPr kumimoji="1" lang="zh-CN" altLang="en-US" sz="2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B30FB75-863E-2745-9434-145A204A6A89}"/>
              </a:ext>
            </a:extLst>
          </p:cNvPr>
          <p:cNvSpPr txBox="1"/>
          <p:nvPr/>
        </p:nvSpPr>
        <p:spPr>
          <a:xfrm>
            <a:off x="8675223" y="5772012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t=230</a:t>
            </a:r>
            <a:endParaRPr kumimoji="1" lang="zh-CN" altLang="en-US" sz="2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76CDAC1-D4D2-684B-B355-37554B740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3830" y="2985248"/>
            <a:ext cx="2495387" cy="278676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67425DB-10A2-1941-81B8-685F8EA5E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9217" y="2975935"/>
            <a:ext cx="2495386" cy="278676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9CB7EA3-D568-B64D-BCA6-2E3981C6C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4601" y="2966621"/>
            <a:ext cx="2495386" cy="278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57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F672B46C-4754-5640-BE62-3D89318E4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733" y="3056662"/>
            <a:ext cx="2964420" cy="275341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C43ACA-A228-5E4F-BF9C-4E40CA068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121" y="3056663"/>
            <a:ext cx="2964421" cy="275341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60FFE1A-127A-5545-90C8-6FE51F623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9759" y="231534"/>
            <a:ext cx="2964420" cy="27534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8356F8-A580-6C4B-A62C-20EC38DFEB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543" y="231534"/>
            <a:ext cx="2964420" cy="275341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C70FBA9-6BE8-7B4D-B087-FCFDD0305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4122" y="231533"/>
            <a:ext cx="2964421" cy="2753412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3BA2F5-7308-2B4C-8D0F-82DA4EBEFD8A}"/>
              </a:ext>
            </a:extLst>
          </p:cNvPr>
          <p:cNvSpPr txBox="1"/>
          <p:nvPr/>
        </p:nvSpPr>
        <p:spPr>
          <a:xfrm>
            <a:off x="4571650" y="2584835"/>
            <a:ext cx="12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t=160</a:t>
            </a:r>
            <a:endParaRPr kumimoji="1"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70D2FA-26C6-864B-9813-F3908164BCC4}"/>
              </a:ext>
            </a:extLst>
          </p:cNvPr>
          <p:cNvSpPr txBox="1"/>
          <p:nvPr/>
        </p:nvSpPr>
        <p:spPr>
          <a:xfrm>
            <a:off x="1746410" y="2584835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t=150</a:t>
            </a:r>
            <a:endParaRPr kumimoji="1"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5882B4-13E1-C042-905D-1FF26A2BE5AC}"/>
              </a:ext>
            </a:extLst>
          </p:cNvPr>
          <p:cNvSpPr txBox="1"/>
          <p:nvPr/>
        </p:nvSpPr>
        <p:spPr>
          <a:xfrm>
            <a:off x="7682046" y="2584835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t=170</a:t>
            </a:r>
            <a:endParaRPr kumimoji="1" lang="zh-CN" altLang="en-US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A5A941-383B-7543-8381-D752E9EE6A9E}"/>
              </a:ext>
            </a:extLst>
          </p:cNvPr>
          <p:cNvSpPr txBox="1"/>
          <p:nvPr/>
        </p:nvSpPr>
        <p:spPr>
          <a:xfrm>
            <a:off x="4519031" y="5138191"/>
            <a:ext cx="12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t=190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A3C43F2-728C-F54B-801A-50980A34BB48}"/>
              </a:ext>
            </a:extLst>
          </p:cNvPr>
          <p:cNvSpPr txBox="1"/>
          <p:nvPr/>
        </p:nvSpPr>
        <p:spPr>
          <a:xfrm>
            <a:off x="1767520" y="5138191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t=180</a:t>
            </a:r>
            <a:endParaRPr kumimoji="1"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008983-B790-EC4D-8BF1-B520A5368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9759" y="3056662"/>
            <a:ext cx="2964420" cy="275341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C901B591-1815-E04D-A2B9-73EE88276B2D}"/>
              </a:ext>
            </a:extLst>
          </p:cNvPr>
          <p:cNvSpPr txBox="1"/>
          <p:nvPr/>
        </p:nvSpPr>
        <p:spPr>
          <a:xfrm>
            <a:off x="7682045" y="5138191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t=200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1345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>
            <a:extLst>
              <a:ext uri="{FF2B5EF4-FFF2-40B4-BE49-F238E27FC236}">
                <a16:creationId xmlns:a16="http://schemas.microsoft.com/office/drawing/2014/main" id="{A3B53082-A90C-2C49-A4FB-1FE08710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98" y="422649"/>
            <a:ext cx="2746538" cy="25532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65C0BAF-3946-904F-B75A-FCA78525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837" y="437673"/>
            <a:ext cx="2746538" cy="25532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EF49B76-51A8-8244-86DD-3D4BE0A70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376" y="413335"/>
            <a:ext cx="2746538" cy="255328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564001-1001-1F44-B908-B2FDAC4DB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7914" y="422650"/>
            <a:ext cx="2746538" cy="255328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E33BA2F5-7308-2B4C-8D0F-82DA4EBEFD8A}"/>
              </a:ext>
            </a:extLst>
          </p:cNvPr>
          <p:cNvSpPr txBox="1"/>
          <p:nvPr/>
        </p:nvSpPr>
        <p:spPr>
          <a:xfrm>
            <a:off x="3794582" y="2580181"/>
            <a:ext cx="12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</a:t>
            </a:r>
            <a:endParaRPr kumimoji="1"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170D2FA-26C6-864B-9813-F3908164BCC4}"/>
              </a:ext>
            </a:extLst>
          </p:cNvPr>
          <p:cNvSpPr txBox="1"/>
          <p:nvPr/>
        </p:nvSpPr>
        <p:spPr>
          <a:xfrm>
            <a:off x="1152196" y="2585139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t=0</a:t>
            </a:r>
            <a:endParaRPr kumimoji="1" lang="zh-CN" altLang="en-US" sz="2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C5882B4-13E1-C042-905D-1FF26A2BE5AC}"/>
              </a:ext>
            </a:extLst>
          </p:cNvPr>
          <p:cNvSpPr txBox="1"/>
          <p:nvPr/>
        </p:nvSpPr>
        <p:spPr>
          <a:xfrm>
            <a:off x="6647573" y="2575825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t=2</a:t>
            </a:r>
            <a:endParaRPr kumimoji="1" lang="zh-CN" altLang="en-US" sz="2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4E9859-3AC2-7A43-9402-0168D0D88373}"/>
              </a:ext>
            </a:extLst>
          </p:cNvPr>
          <p:cNvSpPr txBox="1"/>
          <p:nvPr/>
        </p:nvSpPr>
        <p:spPr>
          <a:xfrm>
            <a:off x="9394112" y="2575825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t=3</a:t>
            </a:r>
            <a:endParaRPr kumimoji="1" lang="zh-CN" altLang="en-US" sz="2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A5A941-383B-7543-8381-D752E9EE6A9E}"/>
              </a:ext>
            </a:extLst>
          </p:cNvPr>
          <p:cNvSpPr txBox="1"/>
          <p:nvPr/>
        </p:nvSpPr>
        <p:spPr>
          <a:xfrm>
            <a:off x="3794582" y="5762698"/>
            <a:ext cx="1247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t=180</a:t>
            </a:r>
            <a:endParaRPr kumimoji="1"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A3C43F2-728C-F54B-801A-50980A34BB48}"/>
              </a:ext>
            </a:extLst>
          </p:cNvPr>
          <p:cNvSpPr txBox="1"/>
          <p:nvPr/>
        </p:nvSpPr>
        <p:spPr>
          <a:xfrm>
            <a:off x="1152196" y="5772012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t=150</a:t>
            </a:r>
            <a:endParaRPr kumimoji="1" lang="zh-CN" altLang="en-US" sz="2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901B591-1815-E04D-A2B9-73EE88276B2D}"/>
              </a:ext>
            </a:extLst>
          </p:cNvPr>
          <p:cNvSpPr txBox="1"/>
          <p:nvPr/>
        </p:nvSpPr>
        <p:spPr>
          <a:xfrm>
            <a:off x="6647574" y="5772012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t=210</a:t>
            </a:r>
            <a:endParaRPr kumimoji="1" lang="zh-CN" altLang="en-US" sz="20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B30FB75-863E-2745-9434-145A204A6A89}"/>
              </a:ext>
            </a:extLst>
          </p:cNvPr>
          <p:cNvSpPr txBox="1"/>
          <p:nvPr/>
        </p:nvSpPr>
        <p:spPr>
          <a:xfrm>
            <a:off x="9394112" y="5772012"/>
            <a:ext cx="1034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/>
              <a:t>t=230</a:t>
            </a:r>
            <a:endParaRPr kumimoji="1"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30001CB-DF88-C049-B795-EF80AA883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7915" y="3218728"/>
            <a:ext cx="2746538" cy="25532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D5DEF4-B45A-2146-A131-C449280FCD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377" y="3209413"/>
            <a:ext cx="2746538" cy="25532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1056BE3-F86C-F24F-A989-4A1606344F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4839" y="3218728"/>
            <a:ext cx="2746538" cy="255328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212BDA-24F6-C34A-96EC-2D3C33B09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301" y="3209412"/>
            <a:ext cx="2746538" cy="255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120</Words>
  <Application>Microsoft Macintosh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2021-10-18T09:25:24Z</dcterms:created>
  <dcterms:modified xsi:type="dcterms:W3CDTF">2021-10-18T17:02:15Z</dcterms:modified>
</cp:coreProperties>
</file>