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72" r:id="rId6"/>
    <p:sldId id="260" r:id="rId7"/>
    <p:sldId id="273" r:id="rId8"/>
    <p:sldId id="274" r:id="rId9"/>
    <p:sldId id="276" r:id="rId10"/>
    <p:sldId id="275" r:id="rId11"/>
    <p:sldId id="261" r:id="rId12"/>
    <p:sldId id="277" r:id="rId13"/>
    <p:sldId id="278" r:id="rId14"/>
    <p:sldId id="279" r:id="rId15"/>
    <p:sldId id="280" r:id="rId16"/>
    <p:sldId id="281" r:id="rId17"/>
    <p:sldId id="283" r:id="rId18"/>
    <p:sldId id="262" r:id="rId19"/>
    <p:sldId id="282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0" autoAdjust="0"/>
    <p:restoredTop sz="94361" autoAdjust="0"/>
  </p:normalViewPr>
  <p:slideViewPr>
    <p:cSldViewPr snapToObjects="1">
      <p:cViewPr varScale="1">
        <p:scale>
          <a:sx n="53" d="100"/>
          <a:sy n="53" d="100"/>
        </p:scale>
        <p:origin x="394" y="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讲师：柳毅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深度学习框架</a:t>
            </a:r>
            <a:r>
              <a:rPr lang="en-US" altLang="zh-CN" b="1" dirty="0" err="1">
                <a:sym typeface="Times New Roman" panose="02020603050405020304"/>
              </a:rPr>
              <a:t>Caffe</a:t>
            </a:r>
            <a:r>
              <a:rPr lang="zh-CN" altLang="en-US" b="1" dirty="0">
                <a:sym typeface="Times New Roman" panose="02020603050405020304"/>
              </a:rPr>
              <a:t>入门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Caffe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的使用和原理</a:t>
            </a:r>
            <a:endParaRPr lang="en-US" altLang="zh-CN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83432" y="43360"/>
            <a:ext cx="2880320" cy="543495"/>
          </a:xfrm>
        </p:spPr>
        <p:txBody>
          <a:bodyPr>
            <a:noAutofit/>
          </a:bodyPr>
          <a:lstStyle/>
          <a:p>
            <a:r>
              <a:rPr lang="zh-CN" altLang="en-US" dirty="0"/>
              <a:t>二 框架代码梳理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41084" y="1052736"/>
            <a:ext cx="3699137" cy="52629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Solver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文件参数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网络配置及结构图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框架分析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代表性的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layer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自定义的层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添加新的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layer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567891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883726" y="-61695"/>
            <a:ext cx="4576308" cy="45549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Solver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文件参数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A26505E-C33C-4D32-A7C1-E93D38BF233F}"/>
              </a:ext>
            </a:extLst>
          </p:cNvPr>
          <p:cNvSpPr txBox="1"/>
          <p:nvPr/>
        </p:nvSpPr>
        <p:spPr>
          <a:xfrm>
            <a:off x="941084" y="980728"/>
            <a:ext cx="3484285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程序控制部分参数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网络超参数部分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867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01410B2D-B5B6-4934-A073-661A5BCEE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3432" y="43360"/>
            <a:ext cx="5328592" cy="5434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网络配置及结构图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95514A7-2478-46E3-B2C7-EDC01B0B7E73}"/>
              </a:ext>
            </a:extLst>
          </p:cNvPr>
          <p:cNvSpPr txBox="1"/>
          <p:nvPr/>
        </p:nvSpPr>
        <p:spPr>
          <a:xfrm>
            <a:off x="941084" y="980728"/>
            <a:ext cx="3843358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网络结构模块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网络结构图形化工具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5365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100BC213-EB15-4DA1-92E9-FDAA69F8C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3432" y="43360"/>
            <a:ext cx="4824536" cy="5434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代码</a:t>
            </a:r>
            <a:r>
              <a:rPr lang="zh-CN" altLang="en-US" dirty="0" smtClean="0"/>
              <a:t>框架</a:t>
            </a:r>
            <a:r>
              <a:rPr lang="zh-CN" altLang="en-US" dirty="0"/>
              <a:t>分析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95514A7-2478-46E3-B2C7-EDC01B0B7E73}"/>
              </a:ext>
            </a:extLst>
          </p:cNvPr>
          <p:cNvSpPr txBox="1"/>
          <p:nvPr/>
        </p:nvSpPr>
        <p:spPr>
          <a:xfrm>
            <a:off x="941084" y="980728"/>
            <a:ext cx="2047995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类图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活动图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时序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数据流图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382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5A5120D1-6B38-4449-BBD6-BC22D9F7A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3432" y="43360"/>
            <a:ext cx="3456384" cy="543495"/>
          </a:xfrm>
        </p:spPr>
        <p:txBody>
          <a:bodyPr>
            <a:noAutofit/>
          </a:bodyPr>
          <a:lstStyle/>
          <a:p>
            <a:r>
              <a:rPr lang="zh-CN" altLang="en-US" dirty="0"/>
              <a:t>代表性的</a:t>
            </a:r>
            <a:r>
              <a:rPr lang="en-US" altLang="zh-CN" dirty="0"/>
              <a:t>layer</a:t>
            </a:r>
            <a:r>
              <a:rPr lang="zh-CN" altLang="en-US" dirty="0"/>
              <a:t>分析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95514A7-2478-46E3-B2C7-EDC01B0B7E73}"/>
              </a:ext>
            </a:extLst>
          </p:cNvPr>
          <p:cNvSpPr txBox="1"/>
          <p:nvPr/>
        </p:nvSpPr>
        <p:spPr>
          <a:xfrm>
            <a:off x="941084" y="980728"/>
            <a:ext cx="514339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Convolution, 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InnerProduct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ReLULayer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SoftmaxWithLoss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681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F351F626-A440-42C5-B09D-769B19DDCD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3432" y="43360"/>
            <a:ext cx="5616624" cy="54349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自定义的层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95514A7-2478-46E3-B2C7-EDC01B0B7E73}"/>
              </a:ext>
            </a:extLst>
          </p:cNvPr>
          <p:cNvSpPr txBox="1"/>
          <p:nvPr/>
        </p:nvSpPr>
        <p:spPr>
          <a:xfrm>
            <a:off x="941084" y="980728"/>
            <a:ext cx="3989232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实现自定义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训练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6330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08CB8CAB-93EC-410D-B121-1B16BE415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3432" y="43360"/>
            <a:ext cx="4176464" cy="54349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添加已存在的</a:t>
            </a:r>
            <a:r>
              <a:rPr lang="en-US" altLang="zh-CN" dirty="0"/>
              <a:t>layer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95514A7-2478-46E3-B2C7-EDC01B0B7E73}"/>
              </a:ext>
            </a:extLst>
          </p:cNvPr>
          <p:cNvSpPr txBox="1"/>
          <p:nvPr/>
        </p:nvSpPr>
        <p:spPr>
          <a:xfrm>
            <a:off x="941084" y="980728"/>
            <a:ext cx="4202430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添加已存在的层到工程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caffe.proto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787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41084" y="1052736"/>
            <a:ext cx="3699137" cy="52629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Solver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文件参数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网络配置及结构图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代码框架分析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代表性的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layer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自定义的层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添加新的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layer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963947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943628" y="118403"/>
            <a:ext cx="5296388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 深度学习网络的原理和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实质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95514A7-2478-46E3-B2C7-EDC01B0B7E73}"/>
              </a:ext>
            </a:extLst>
          </p:cNvPr>
          <p:cNvSpPr txBox="1"/>
          <p:nvPr/>
        </p:nvSpPr>
        <p:spPr>
          <a:xfrm>
            <a:off x="941084" y="980728"/>
            <a:ext cx="3125212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Loss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链式求导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梯度和残差计算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954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83432" y="43360"/>
            <a:ext cx="3600400" cy="54349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四 使用</a:t>
            </a:r>
            <a:r>
              <a:rPr lang="en-US" altLang="zh-CN" dirty="0" smtClean="0"/>
              <a:t>cifar10</a:t>
            </a:r>
            <a:r>
              <a:rPr lang="zh-CN" altLang="en-US" dirty="0" smtClean="0"/>
              <a:t>训练网络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95514A7-2478-46E3-B2C7-EDC01B0B7E73}"/>
              </a:ext>
            </a:extLst>
          </p:cNvPr>
          <p:cNvSpPr txBox="1"/>
          <p:nvPr/>
        </p:nvSpPr>
        <p:spPr>
          <a:xfrm>
            <a:off x="941084" y="980728"/>
            <a:ext cx="2407067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下载数据集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释放图片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新建网络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启动训练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480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1199456" y="1171372"/>
            <a:ext cx="5760639" cy="33239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Caffe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梳理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Caffe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框架的源码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掌握深度学习网络的原理和实质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37898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 快速入手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41084" y="1052736"/>
            <a:ext cx="3699137" cy="46166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Caffe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环境安装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制作数据集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开始训练任务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测试训练的模型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7277010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Caffe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环境安装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41084" y="980728"/>
            <a:ext cx="5074464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Windows/Linux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CPU/GPU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使用已有工程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自己创建工程</a:t>
            </a: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33875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83432" y="43360"/>
            <a:ext cx="2448272" cy="543495"/>
          </a:xfrm>
        </p:spPr>
        <p:txBody>
          <a:bodyPr>
            <a:noAutofit/>
          </a:bodyPr>
          <a:lstStyle/>
          <a:p>
            <a:r>
              <a:rPr lang="en-US" altLang="zh-CN" dirty="0" err="1">
                <a:cs typeface="Times New Roman" panose="02020603050405020304"/>
              </a:rPr>
              <a:t>Mnist</a:t>
            </a:r>
            <a:r>
              <a:rPr lang="zh-CN" altLang="en-US" dirty="0">
                <a:cs typeface="Times New Roman" panose="02020603050405020304"/>
              </a:rPr>
              <a:t>数据集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41084" y="980728"/>
            <a:ext cx="8910451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Mnist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数据集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http://yann.lecun.com/exdb/mnist/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训练数据制作</a:t>
            </a: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51879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67A80DCF-8206-4088-AC22-3B230E2AE510}"/>
              </a:ext>
            </a:extLst>
          </p:cNvPr>
          <p:cNvCxnSpPr>
            <a:cxnSpLocks/>
          </p:cNvCxnSpPr>
          <p:nvPr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标题 1">
            <a:extLst>
              <a:ext uri="{FF2B5EF4-FFF2-40B4-BE49-F238E27FC236}">
                <a16:creationId xmlns:a16="http://schemas.microsoft.com/office/drawing/2014/main" xmlns="" id="{DA2A89C6-B85A-4EAD-82B1-C81F06E2CEFD}"/>
              </a:ext>
            </a:extLst>
          </p:cNvPr>
          <p:cNvSpPr txBox="1"/>
          <p:nvPr/>
        </p:nvSpPr>
        <p:spPr>
          <a:xfrm>
            <a:off x="882421" y="135186"/>
            <a:ext cx="2822576" cy="59773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训练网络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A1D6727A-79D0-4FB4-A06B-56D43AB4DF9C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FD452F99-C426-4556-B935-AC6D3B49E10F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EA5BA6EE-2133-4AC1-AE93-85B769A4FD4B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33880D47-E39C-4E0D-A703-728D8E1EF14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3AF7EB0-AF9E-4ABC-8B99-4B96E3B24FF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43661DAC-A6D3-49A7-B76B-8DEB89D981A2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6D21B2D4-8C03-44BC-8698-4331D14DB6A3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03F9D23A-9425-4DFE-8213-1163968DD0D4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xmlns="" id="{D97A7874-F7B3-48A2-88CC-45D2C2D16224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3BFC0502-387C-45C2-8220-83E0F3584675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108B1E82-27B5-4350-8B28-81D2B7365B2B}"/>
              </a:ext>
            </a:extLst>
          </p:cNvPr>
          <p:cNvGrpSpPr/>
          <p:nvPr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xmlns="" id="{A5C92559-DD9A-42EB-888F-FD349178164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xmlns="" id="{650E98CE-F8A9-490C-8B0A-B28664C21224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2D9D304B-6251-4EA3-A4CD-F7F32030F1DF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46CC45F-067A-4F21-8F04-ED267C50A598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56F4ABBA-910B-4037-950F-FE0A8E3DD76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8C27569E-066E-4270-82DC-4027609CD8F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BF3A0F7A-9FB8-4617-86D6-AFA9109C62EB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2B2C90B1-B305-4337-BDC4-1C218530FFAC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5" name="等腰三角形 4">
                <a:extLst>
                  <a:ext uri="{FF2B5EF4-FFF2-40B4-BE49-F238E27FC236}">
                    <a16:creationId xmlns:a16="http://schemas.microsoft.com/office/drawing/2014/main" xmlns="" id="{9DECFD76-01A0-452D-9403-E71760EC196F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41084" y="980728"/>
            <a:ext cx="2047995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训练集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网络模型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训练脚本</a:t>
            </a: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614292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83432" y="43360"/>
            <a:ext cx="2016224" cy="543495"/>
          </a:xfrm>
        </p:spPr>
        <p:txBody>
          <a:bodyPr>
            <a:noAutofit/>
          </a:bodyPr>
          <a:lstStyle/>
          <a:p>
            <a:r>
              <a:rPr lang="en-US" altLang="zh-CN" dirty="0">
                <a:cs typeface="Times New Roman" panose="02020603050405020304"/>
                <a:sym typeface="小米兰亭" panose="03000502000000000000" charset="-122"/>
              </a:rPr>
              <a:t>Python</a:t>
            </a:r>
            <a:r>
              <a:rPr lang="zh-CN" altLang="en-US" dirty="0">
                <a:cs typeface="Times New Roman" panose="02020603050405020304"/>
              </a:rPr>
              <a:t>接口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41084" y="980728"/>
            <a:ext cx="397961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接口环境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开始训练</a:t>
            </a: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486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测试网络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41084" y="980728"/>
            <a:ext cx="2705226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测试数据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开始测试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loss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曲线</a:t>
            </a:r>
          </a:p>
        </p:txBody>
      </p:sp>
    </p:spTree>
    <p:extLst>
      <p:ext uri="{BB962C8B-B14F-4D97-AF65-F5344CB8AC3E}">
        <p14:creationId xmlns:p14="http://schemas.microsoft.com/office/powerpoint/2010/main" val="3398547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584DB2B-2661-44C1-B1A4-BD432BE9A462}"/>
              </a:ext>
            </a:extLst>
          </p:cNvPr>
          <p:cNvSpPr txBox="1"/>
          <p:nvPr/>
        </p:nvSpPr>
        <p:spPr>
          <a:xfrm>
            <a:off x="941084" y="980728"/>
            <a:ext cx="5577807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Caffe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训练和测试模型的用法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Caffe</a:t>
            </a: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根据训练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loss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曲线选择最优模型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其它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格式各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data_layer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78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272</Words>
  <Application>Microsoft Office PowerPoint</Application>
  <PresentationFormat>宽屏</PresentationFormat>
  <Paragraphs>87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小米兰亭</vt:lpstr>
      <vt:lpstr>Arial</vt:lpstr>
      <vt:lpstr>Calibri</vt:lpstr>
      <vt:lpstr>Times New Roman</vt:lpstr>
      <vt:lpstr>Office 主题</vt:lpstr>
      <vt:lpstr>深度学习框架Caffe入门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Windows 用户</cp:lastModifiedBy>
  <cp:revision>34</cp:revision>
  <dcterms:created xsi:type="dcterms:W3CDTF">2017-06-22T11:40:00Z</dcterms:created>
  <dcterms:modified xsi:type="dcterms:W3CDTF">2019-12-31T02:07:16Z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