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30279975" cy="42808525"/>
  <p:notesSz cx="7099300" cy="10234613"/>
  <p:defaultTextStyle>
    <a:defPPr>
      <a:defRPr lang="nl-NL"/>
    </a:defPPr>
    <a:lvl1pPr marL="0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1pPr>
    <a:lvl2pPr marL="2088215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2pPr>
    <a:lvl3pPr marL="4176431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3pPr>
    <a:lvl4pPr marL="6264646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4pPr>
    <a:lvl5pPr marL="8352861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5pPr>
    <a:lvl6pPr marL="10441076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6pPr>
    <a:lvl7pPr marL="12529292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7pPr>
    <a:lvl8pPr marL="14617507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8pPr>
    <a:lvl9pPr marL="16705722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483">
          <p15:clr>
            <a:srgbClr val="A4A3A4"/>
          </p15:clr>
        </p15:guide>
        <p15:guide id="2" pos="953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E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620"/>
    <p:restoredTop sz="94957" autoAdjust="0"/>
  </p:normalViewPr>
  <p:slideViewPr>
    <p:cSldViewPr>
      <p:cViewPr varScale="1">
        <p:scale>
          <a:sx n="25" d="100"/>
          <a:sy n="25" d="100"/>
        </p:scale>
        <p:origin x="3508" y="108"/>
      </p:cViewPr>
      <p:guideLst>
        <p:guide orient="horz" pos="13483"/>
        <p:guide pos="953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270998" y="13298392"/>
            <a:ext cx="25737979" cy="9176087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4541996" y="24258164"/>
            <a:ext cx="21195983" cy="1093995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0882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1764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264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3528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4410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5292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6175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67057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 om de ondertitelstijl van het model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0DBFF-558C-4166-AE46-D22B4C34A0A8}" type="datetimeFigureOut">
              <a:rPr lang="nl-NL" smtClean="0"/>
              <a:t>5-12-2024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A7D5C-57B3-4689-BFFA-352E1B42284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16630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0DBFF-558C-4166-AE46-D22B4C34A0A8}" type="datetimeFigureOut">
              <a:rPr lang="nl-NL" smtClean="0"/>
              <a:t>5-12-2024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A7D5C-57B3-4689-BFFA-352E1B42284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42984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72698227" y="10702131"/>
            <a:ext cx="22557528" cy="227995033"/>
          </a:xfrm>
        </p:spPr>
        <p:txBody>
          <a:bodyPr vert="eaVert"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5015123" y="10702131"/>
            <a:ext cx="67178439" cy="227995033"/>
          </a:xfrm>
        </p:spPr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0DBFF-558C-4166-AE46-D22B4C34A0A8}" type="datetimeFigureOut">
              <a:rPr lang="nl-NL" smtClean="0"/>
              <a:t>5-12-2024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A7D5C-57B3-4689-BFFA-352E1B42284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57356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0DBFF-558C-4166-AE46-D22B4C34A0A8}" type="datetimeFigureOut">
              <a:rPr lang="nl-NL" smtClean="0"/>
              <a:t>5-12-2024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A7D5C-57B3-4689-BFFA-352E1B42284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91339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91909" y="27508444"/>
            <a:ext cx="25737979" cy="8502249"/>
          </a:xfrm>
        </p:spPr>
        <p:txBody>
          <a:bodyPr anchor="t"/>
          <a:lstStyle>
            <a:lvl1pPr algn="l">
              <a:defRPr sz="18300" b="1" cap="all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2391909" y="18144082"/>
            <a:ext cx="25737979" cy="9364362"/>
          </a:xfrm>
        </p:spPr>
        <p:txBody>
          <a:bodyPr anchor="b"/>
          <a:lstStyle>
            <a:lvl1pPr marL="0" indent="0">
              <a:buNone/>
              <a:defRPr sz="9100">
                <a:solidFill>
                  <a:schemeClr val="tx1">
                    <a:tint val="75000"/>
                  </a:schemeClr>
                </a:solidFill>
              </a:defRPr>
            </a:lvl1pPr>
            <a:lvl2pPr marL="2088215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4176431" indent="0">
              <a:buNone/>
              <a:defRPr sz="7300">
                <a:solidFill>
                  <a:schemeClr val="tx1">
                    <a:tint val="75000"/>
                  </a:schemeClr>
                </a:solidFill>
              </a:defRPr>
            </a:lvl3pPr>
            <a:lvl4pPr marL="6264646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4pPr>
            <a:lvl5pPr marL="8352861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5pPr>
            <a:lvl6pPr marL="10441076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6pPr>
            <a:lvl7pPr marL="12529292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7pPr>
            <a:lvl8pPr marL="14617507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8pPr>
            <a:lvl9pPr marL="16705722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0DBFF-558C-4166-AE46-D22B4C34A0A8}" type="datetimeFigureOut">
              <a:rPr lang="nl-NL" smtClean="0"/>
              <a:t>5-12-2024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A7D5C-57B3-4689-BFFA-352E1B42284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26439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5015123" y="62349824"/>
            <a:ext cx="44867985" cy="176347340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50387773" y="62349824"/>
            <a:ext cx="44867982" cy="176347340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0DBFF-558C-4166-AE46-D22B4C34A0A8}" type="datetimeFigureOut">
              <a:rPr lang="nl-NL" smtClean="0"/>
              <a:t>5-12-2024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A7D5C-57B3-4689-BFFA-352E1B42284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9185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13999" y="1714326"/>
            <a:ext cx="27251978" cy="7134754"/>
          </a:xfrm>
        </p:spPr>
        <p:txBody>
          <a:bodyPr/>
          <a:lstStyle>
            <a:lvl1pPr>
              <a:defRPr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513999" y="9582375"/>
            <a:ext cx="13378914" cy="3993477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88215" indent="0">
              <a:buNone/>
              <a:defRPr sz="9100" b="1"/>
            </a:lvl2pPr>
            <a:lvl3pPr marL="4176431" indent="0">
              <a:buNone/>
              <a:defRPr sz="8200" b="1"/>
            </a:lvl3pPr>
            <a:lvl4pPr marL="6264646" indent="0">
              <a:buNone/>
              <a:defRPr sz="7300" b="1"/>
            </a:lvl4pPr>
            <a:lvl5pPr marL="8352861" indent="0">
              <a:buNone/>
              <a:defRPr sz="7300" b="1"/>
            </a:lvl5pPr>
            <a:lvl6pPr marL="10441076" indent="0">
              <a:buNone/>
              <a:defRPr sz="7300" b="1"/>
            </a:lvl6pPr>
            <a:lvl7pPr marL="12529292" indent="0">
              <a:buNone/>
              <a:defRPr sz="7300" b="1"/>
            </a:lvl7pPr>
            <a:lvl8pPr marL="14617507" indent="0">
              <a:buNone/>
              <a:defRPr sz="7300" b="1"/>
            </a:lvl8pPr>
            <a:lvl9pPr marL="16705722" indent="0">
              <a:buNone/>
              <a:defRPr sz="73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1513999" y="13575852"/>
            <a:ext cx="13378914" cy="24664452"/>
          </a:xfrm>
        </p:spPr>
        <p:txBody>
          <a:bodyPr/>
          <a:lstStyle>
            <a:lvl1pPr>
              <a:defRPr sz="110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15381808" y="9582375"/>
            <a:ext cx="13384170" cy="3993477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88215" indent="0">
              <a:buNone/>
              <a:defRPr sz="9100" b="1"/>
            </a:lvl2pPr>
            <a:lvl3pPr marL="4176431" indent="0">
              <a:buNone/>
              <a:defRPr sz="8200" b="1"/>
            </a:lvl3pPr>
            <a:lvl4pPr marL="6264646" indent="0">
              <a:buNone/>
              <a:defRPr sz="7300" b="1"/>
            </a:lvl4pPr>
            <a:lvl5pPr marL="8352861" indent="0">
              <a:buNone/>
              <a:defRPr sz="7300" b="1"/>
            </a:lvl5pPr>
            <a:lvl6pPr marL="10441076" indent="0">
              <a:buNone/>
              <a:defRPr sz="7300" b="1"/>
            </a:lvl6pPr>
            <a:lvl7pPr marL="12529292" indent="0">
              <a:buNone/>
              <a:defRPr sz="7300" b="1"/>
            </a:lvl7pPr>
            <a:lvl8pPr marL="14617507" indent="0">
              <a:buNone/>
              <a:defRPr sz="7300" b="1"/>
            </a:lvl8pPr>
            <a:lvl9pPr marL="16705722" indent="0">
              <a:buNone/>
              <a:defRPr sz="73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15381808" y="13575852"/>
            <a:ext cx="13384170" cy="24664452"/>
          </a:xfrm>
        </p:spPr>
        <p:txBody>
          <a:bodyPr/>
          <a:lstStyle>
            <a:lvl1pPr>
              <a:defRPr sz="110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0DBFF-558C-4166-AE46-D22B4C34A0A8}" type="datetimeFigureOut">
              <a:rPr lang="nl-NL" smtClean="0"/>
              <a:t>5-12-2024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A7D5C-57B3-4689-BFFA-352E1B42284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93919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0DBFF-558C-4166-AE46-D22B4C34A0A8}" type="datetimeFigureOut">
              <a:rPr lang="nl-NL" smtClean="0"/>
              <a:t>5-12-2024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A7D5C-57B3-4689-BFFA-352E1B42284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76165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0DBFF-558C-4166-AE46-D22B4C34A0A8}" type="datetimeFigureOut">
              <a:rPr lang="nl-NL" smtClean="0"/>
              <a:t>5-12-2024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A7D5C-57B3-4689-BFFA-352E1B42284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2977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14000" y="1704413"/>
            <a:ext cx="9961903" cy="7253667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1838629" y="1704417"/>
            <a:ext cx="16927347" cy="36535890"/>
          </a:xfrm>
        </p:spPr>
        <p:txBody>
          <a:bodyPr/>
          <a:lstStyle>
            <a:lvl1pPr>
              <a:defRPr sz="14600"/>
            </a:lvl1pPr>
            <a:lvl2pPr>
              <a:defRPr sz="12800"/>
            </a:lvl2pPr>
            <a:lvl3pPr>
              <a:defRPr sz="11000"/>
            </a:lvl3pPr>
            <a:lvl4pPr>
              <a:defRPr sz="9100"/>
            </a:lvl4pPr>
            <a:lvl5pPr>
              <a:defRPr sz="9100"/>
            </a:lvl5pPr>
            <a:lvl6pPr>
              <a:defRPr sz="9100"/>
            </a:lvl6pPr>
            <a:lvl7pPr>
              <a:defRPr sz="9100"/>
            </a:lvl7pPr>
            <a:lvl8pPr>
              <a:defRPr sz="9100"/>
            </a:lvl8pPr>
            <a:lvl9pPr>
              <a:defRPr sz="91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514000" y="8958084"/>
            <a:ext cx="9961903" cy="29282223"/>
          </a:xfrm>
        </p:spPr>
        <p:txBody>
          <a:bodyPr/>
          <a:lstStyle>
            <a:lvl1pPr marL="0" indent="0">
              <a:buNone/>
              <a:defRPr sz="6400"/>
            </a:lvl1pPr>
            <a:lvl2pPr marL="2088215" indent="0">
              <a:buNone/>
              <a:defRPr sz="5500"/>
            </a:lvl2pPr>
            <a:lvl3pPr marL="4176431" indent="0">
              <a:buNone/>
              <a:defRPr sz="4600"/>
            </a:lvl3pPr>
            <a:lvl4pPr marL="6264646" indent="0">
              <a:buNone/>
              <a:defRPr sz="4100"/>
            </a:lvl4pPr>
            <a:lvl5pPr marL="8352861" indent="0">
              <a:buNone/>
              <a:defRPr sz="4100"/>
            </a:lvl5pPr>
            <a:lvl6pPr marL="10441076" indent="0">
              <a:buNone/>
              <a:defRPr sz="4100"/>
            </a:lvl6pPr>
            <a:lvl7pPr marL="12529292" indent="0">
              <a:buNone/>
              <a:defRPr sz="4100"/>
            </a:lvl7pPr>
            <a:lvl8pPr marL="14617507" indent="0">
              <a:buNone/>
              <a:defRPr sz="4100"/>
            </a:lvl8pPr>
            <a:lvl9pPr marL="16705722" indent="0">
              <a:buNone/>
              <a:defRPr sz="41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0DBFF-558C-4166-AE46-D22B4C34A0A8}" type="datetimeFigureOut">
              <a:rPr lang="nl-NL" smtClean="0"/>
              <a:t>5-12-2024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A7D5C-57B3-4689-BFFA-352E1B42284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40212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935087" y="29965968"/>
            <a:ext cx="18167985" cy="3537652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935087" y="3825021"/>
            <a:ext cx="18167985" cy="25685115"/>
          </a:xfrm>
        </p:spPr>
        <p:txBody>
          <a:bodyPr/>
          <a:lstStyle>
            <a:lvl1pPr marL="0" indent="0">
              <a:buNone/>
              <a:defRPr sz="14600"/>
            </a:lvl1pPr>
            <a:lvl2pPr marL="2088215" indent="0">
              <a:buNone/>
              <a:defRPr sz="12800"/>
            </a:lvl2pPr>
            <a:lvl3pPr marL="4176431" indent="0">
              <a:buNone/>
              <a:defRPr sz="11000"/>
            </a:lvl3pPr>
            <a:lvl4pPr marL="6264646" indent="0">
              <a:buNone/>
              <a:defRPr sz="9100"/>
            </a:lvl4pPr>
            <a:lvl5pPr marL="8352861" indent="0">
              <a:buNone/>
              <a:defRPr sz="9100"/>
            </a:lvl5pPr>
            <a:lvl6pPr marL="10441076" indent="0">
              <a:buNone/>
              <a:defRPr sz="9100"/>
            </a:lvl6pPr>
            <a:lvl7pPr marL="12529292" indent="0">
              <a:buNone/>
              <a:defRPr sz="9100"/>
            </a:lvl7pPr>
            <a:lvl8pPr marL="14617507" indent="0">
              <a:buNone/>
              <a:defRPr sz="9100"/>
            </a:lvl8pPr>
            <a:lvl9pPr marL="16705722" indent="0">
              <a:buNone/>
              <a:defRPr sz="91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5935087" y="33503620"/>
            <a:ext cx="18167985" cy="5024053"/>
          </a:xfrm>
        </p:spPr>
        <p:txBody>
          <a:bodyPr/>
          <a:lstStyle>
            <a:lvl1pPr marL="0" indent="0">
              <a:buNone/>
              <a:defRPr sz="6400"/>
            </a:lvl1pPr>
            <a:lvl2pPr marL="2088215" indent="0">
              <a:buNone/>
              <a:defRPr sz="5500"/>
            </a:lvl2pPr>
            <a:lvl3pPr marL="4176431" indent="0">
              <a:buNone/>
              <a:defRPr sz="4600"/>
            </a:lvl3pPr>
            <a:lvl4pPr marL="6264646" indent="0">
              <a:buNone/>
              <a:defRPr sz="4100"/>
            </a:lvl4pPr>
            <a:lvl5pPr marL="8352861" indent="0">
              <a:buNone/>
              <a:defRPr sz="4100"/>
            </a:lvl5pPr>
            <a:lvl6pPr marL="10441076" indent="0">
              <a:buNone/>
              <a:defRPr sz="4100"/>
            </a:lvl6pPr>
            <a:lvl7pPr marL="12529292" indent="0">
              <a:buNone/>
              <a:defRPr sz="4100"/>
            </a:lvl7pPr>
            <a:lvl8pPr marL="14617507" indent="0">
              <a:buNone/>
              <a:defRPr sz="4100"/>
            </a:lvl8pPr>
            <a:lvl9pPr marL="16705722" indent="0">
              <a:buNone/>
              <a:defRPr sz="41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0DBFF-558C-4166-AE46-D22B4C34A0A8}" type="datetimeFigureOut">
              <a:rPr lang="nl-NL" smtClean="0"/>
              <a:t>5-12-2024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A7D5C-57B3-4689-BFFA-352E1B42284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06942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1513999" y="1714326"/>
            <a:ext cx="27251978" cy="7134754"/>
          </a:xfrm>
          <a:prstGeom prst="rect">
            <a:avLst/>
          </a:prstGeom>
        </p:spPr>
        <p:txBody>
          <a:bodyPr vert="horz" lIns="417643" tIns="208822" rIns="417643" bIns="208822" rtlCol="0" anchor="ctr">
            <a:normAutofit/>
          </a:bodyPr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513999" y="9988659"/>
            <a:ext cx="27251978" cy="28251648"/>
          </a:xfrm>
          <a:prstGeom prst="rect">
            <a:avLst/>
          </a:prstGeom>
        </p:spPr>
        <p:txBody>
          <a:bodyPr vert="horz" lIns="417643" tIns="208822" rIns="417643" bIns="208822" rtlCol="0">
            <a:normAutofit/>
          </a:bodyPr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513999" y="39677164"/>
            <a:ext cx="7065328" cy="2279158"/>
          </a:xfrm>
          <a:prstGeom prst="rect">
            <a:avLst/>
          </a:prstGeom>
        </p:spPr>
        <p:txBody>
          <a:bodyPr vert="horz" lIns="417643" tIns="208822" rIns="417643" bIns="208822" rtlCol="0" anchor="ctr"/>
          <a:lstStyle>
            <a:lvl1pPr algn="l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70DBFF-558C-4166-AE46-D22B4C34A0A8}" type="datetimeFigureOut">
              <a:rPr lang="nl-NL" smtClean="0"/>
              <a:t>5-12-2024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10345658" y="39677164"/>
            <a:ext cx="9588659" cy="2279158"/>
          </a:xfrm>
          <a:prstGeom prst="rect">
            <a:avLst/>
          </a:prstGeom>
        </p:spPr>
        <p:txBody>
          <a:bodyPr vert="horz" lIns="417643" tIns="208822" rIns="417643" bIns="208822" rtlCol="0" anchor="ctr"/>
          <a:lstStyle>
            <a:lvl1pPr algn="ctr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21700649" y="39677164"/>
            <a:ext cx="7065328" cy="2279158"/>
          </a:xfrm>
          <a:prstGeom prst="rect">
            <a:avLst/>
          </a:prstGeom>
        </p:spPr>
        <p:txBody>
          <a:bodyPr vert="horz" lIns="417643" tIns="208822" rIns="417643" bIns="208822" rtlCol="0" anchor="ctr"/>
          <a:lstStyle>
            <a:lvl1pPr algn="r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AA7D5C-57B3-4689-BFFA-352E1B42284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33556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176431" rtl="0" eaLnBrk="1" latinLnBrk="0" hangingPunct="1">
        <a:spcBef>
          <a:spcPct val="0"/>
        </a:spcBef>
        <a:buNone/>
        <a:defRPr sz="20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66161" indent="-1566161" algn="l" defTabSz="4176431" rtl="0" eaLnBrk="1" latinLnBrk="0" hangingPunct="1">
        <a:spcBef>
          <a:spcPct val="20000"/>
        </a:spcBef>
        <a:buFont typeface="Arial" panose="020B0604020202020204" pitchFamily="34" charset="0"/>
        <a:buChar char="•"/>
        <a:defRPr sz="14600" kern="1200">
          <a:solidFill>
            <a:schemeClr val="tx1"/>
          </a:solidFill>
          <a:latin typeface="+mn-lt"/>
          <a:ea typeface="+mn-ea"/>
          <a:cs typeface="+mn-cs"/>
        </a:defRPr>
      </a:lvl1pPr>
      <a:lvl2pPr marL="3393350" indent="-1305135" algn="l" defTabSz="4176431" rtl="0" eaLnBrk="1" latinLnBrk="0" hangingPunct="1">
        <a:spcBef>
          <a:spcPct val="20000"/>
        </a:spcBef>
        <a:buFont typeface="Arial" panose="020B0604020202020204" pitchFamily="34" charset="0"/>
        <a:buChar char="–"/>
        <a:defRPr sz="12800" kern="1200">
          <a:solidFill>
            <a:schemeClr val="tx1"/>
          </a:solidFill>
          <a:latin typeface="+mn-lt"/>
          <a:ea typeface="+mn-ea"/>
          <a:cs typeface="+mn-cs"/>
        </a:defRPr>
      </a:lvl2pPr>
      <a:lvl3pPr marL="5220538" indent="-1044108" algn="l" defTabSz="4176431" rtl="0" eaLnBrk="1" latinLnBrk="0" hangingPunct="1">
        <a:spcBef>
          <a:spcPct val="20000"/>
        </a:spcBef>
        <a:buFont typeface="Arial" panose="020B0604020202020204" pitchFamily="34" charset="0"/>
        <a:buChar char="•"/>
        <a:defRPr sz="11000" kern="1200">
          <a:solidFill>
            <a:schemeClr val="tx1"/>
          </a:solidFill>
          <a:latin typeface="+mn-lt"/>
          <a:ea typeface="+mn-ea"/>
          <a:cs typeface="+mn-cs"/>
        </a:defRPr>
      </a:lvl3pPr>
      <a:lvl4pPr marL="7308753" indent="-1044108" algn="l" defTabSz="4176431" rtl="0" eaLnBrk="1" latinLnBrk="0" hangingPunct="1">
        <a:spcBef>
          <a:spcPct val="20000"/>
        </a:spcBef>
        <a:buFont typeface="Arial" panose="020B0604020202020204" pitchFamily="34" charset="0"/>
        <a:buChar char="–"/>
        <a:defRPr sz="9100" kern="1200">
          <a:solidFill>
            <a:schemeClr val="tx1"/>
          </a:solidFill>
          <a:latin typeface="+mn-lt"/>
          <a:ea typeface="+mn-ea"/>
          <a:cs typeface="+mn-cs"/>
        </a:defRPr>
      </a:lvl4pPr>
      <a:lvl5pPr marL="9396969" indent="-1044108" algn="l" defTabSz="4176431" rtl="0" eaLnBrk="1" latinLnBrk="0" hangingPunct="1">
        <a:spcBef>
          <a:spcPct val="20000"/>
        </a:spcBef>
        <a:buFont typeface="Arial" panose="020B0604020202020204" pitchFamily="34" charset="0"/>
        <a:buChar char="»"/>
        <a:defRPr sz="9100" kern="1200">
          <a:solidFill>
            <a:schemeClr val="tx1"/>
          </a:solidFill>
          <a:latin typeface="+mn-lt"/>
          <a:ea typeface="+mn-ea"/>
          <a:cs typeface="+mn-cs"/>
        </a:defRPr>
      </a:lvl5pPr>
      <a:lvl6pPr marL="11485184" indent="-1044108" algn="l" defTabSz="4176431" rtl="0" eaLnBrk="1" latinLnBrk="0" hangingPunct="1">
        <a:spcBef>
          <a:spcPct val="20000"/>
        </a:spcBef>
        <a:buFont typeface="Arial" panose="020B0604020202020204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6pPr>
      <a:lvl7pPr marL="13573399" indent="-1044108" algn="l" defTabSz="4176431" rtl="0" eaLnBrk="1" latinLnBrk="0" hangingPunct="1">
        <a:spcBef>
          <a:spcPct val="20000"/>
        </a:spcBef>
        <a:buFont typeface="Arial" panose="020B0604020202020204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7pPr>
      <a:lvl8pPr marL="15661615" indent="-1044108" algn="l" defTabSz="4176431" rtl="0" eaLnBrk="1" latinLnBrk="0" hangingPunct="1">
        <a:spcBef>
          <a:spcPct val="20000"/>
        </a:spcBef>
        <a:buFont typeface="Arial" panose="020B0604020202020204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8pPr>
      <a:lvl9pPr marL="17749830" indent="-1044108" algn="l" defTabSz="4176431" rtl="0" eaLnBrk="1" latinLnBrk="0" hangingPunct="1">
        <a:spcBef>
          <a:spcPct val="20000"/>
        </a:spcBef>
        <a:buFont typeface="Arial" panose="020B0604020202020204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1pPr>
      <a:lvl2pPr marL="2088215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2pPr>
      <a:lvl3pPr marL="4176431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264646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352861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441076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529292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4617507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6705722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hthoek 27">
            <a:extLst>
              <a:ext uri="{FF2B5EF4-FFF2-40B4-BE49-F238E27FC236}">
                <a16:creationId xmlns:a16="http://schemas.microsoft.com/office/drawing/2014/main" id="{565CC1E4-934E-50B3-6829-A841AC452A06}"/>
              </a:ext>
            </a:extLst>
          </p:cNvPr>
          <p:cNvSpPr/>
          <p:nvPr/>
        </p:nvSpPr>
        <p:spPr>
          <a:xfrm>
            <a:off x="20164298" y="25003966"/>
            <a:ext cx="8984406" cy="8984406"/>
          </a:xfrm>
          <a:prstGeom prst="rect">
            <a:avLst/>
          </a:prstGeom>
          <a:blipFill>
            <a:blip r:embed="rId2"/>
            <a:stretch>
              <a:fillRect l="-15000" r="-4000"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hthoek 33">
            <a:extLst>
              <a:ext uri="{FF2B5EF4-FFF2-40B4-BE49-F238E27FC236}">
                <a16:creationId xmlns:a16="http://schemas.microsoft.com/office/drawing/2014/main" id="{E437FED6-F2F3-38BD-EC96-CC8050DD8B7D}"/>
              </a:ext>
            </a:extLst>
          </p:cNvPr>
          <p:cNvSpPr/>
          <p:nvPr/>
        </p:nvSpPr>
        <p:spPr>
          <a:xfrm>
            <a:off x="905322" y="24932654"/>
            <a:ext cx="8984406" cy="898440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hthoek 39">
            <a:extLst>
              <a:ext uri="{FF2B5EF4-FFF2-40B4-BE49-F238E27FC236}">
                <a16:creationId xmlns:a16="http://schemas.microsoft.com/office/drawing/2014/main" id="{BD42D58F-2D8F-F2EA-1DE3-28E56DB4B684}"/>
              </a:ext>
            </a:extLst>
          </p:cNvPr>
          <p:cNvSpPr/>
          <p:nvPr/>
        </p:nvSpPr>
        <p:spPr>
          <a:xfrm>
            <a:off x="20565684" y="15139566"/>
            <a:ext cx="8984406" cy="8984406"/>
          </a:xfrm>
          <a:prstGeom prst="rect">
            <a:avLst/>
          </a:prstGeom>
          <a:blipFill>
            <a:blip r:embed="rId3"/>
            <a:stretch>
              <a:fillRect l="-15000" r="-4000"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hthoek 40">
            <a:extLst>
              <a:ext uri="{FF2B5EF4-FFF2-40B4-BE49-F238E27FC236}">
                <a16:creationId xmlns:a16="http://schemas.microsoft.com/office/drawing/2014/main" id="{189513CE-0E86-A5F3-FE62-A2D0E839A2EF}"/>
              </a:ext>
            </a:extLst>
          </p:cNvPr>
          <p:cNvSpPr/>
          <p:nvPr/>
        </p:nvSpPr>
        <p:spPr>
          <a:xfrm>
            <a:off x="895994" y="5741716"/>
            <a:ext cx="8984406" cy="8984406"/>
          </a:xfrm>
          <a:prstGeom prst="rect">
            <a:avLst/>
          </a:prstGeom>
          <a:blipFill>
            <a:blip r:embed="rId4"/>
            <a:stretch>
              <a:fillRect l="-15000" r="-4000"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echthoek 42">
            <a:extLst>
              <a:ext uri="{FF2B5EF4-FFF2-40B4-BE49-F238E27FC236}">
                <a16:creationId xmlns:a16="http://schemas.microsoft.com/office/drawing/2014/main" id="{8D033A3E-BD70-E60E-46B2-2E5B377A9724}"/>
              </a:ext>
            </a:extLst>
          </p:cNvPr>
          <p:cNvSpPr/>
          <p:nvPr/>
        </p:nvSpPr>
        <p:spPr>
          <a:xfrm>
            <a:off x="905322" y="15355590"/>
            <a:ext cx="8984406" cy="898440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Rechthoek 43">
            <a:extLst>
              <a:ext uri="{FF2B5EF4-FFF2-40B4-BE49-F238E27FC236}">
                <a16:creationId xmlns:a16="http://schemas.microsoft.com/office/drawing/2014/main" id="{32B2ACFD-8570-0722-9600-9C719AF39884}"/>
              </a:ext>
            </a:extLst>
          </p:cNvPr>
          <p:cNvSpPr/>
          <p:nvPr/>
        </p:nvSpPr>
        <p:spPr>
          <a:xfrm>
            <a:off x="20197141" y="5741716"/>
            <a:ext cx="8984406" cy="8984406"/>
          </a:xfrm>
          <a:prstGeom prst="rect">
            <a:avLst/>
          </a:prstGeom>
          <a:blipFill>
            <a:blip r:embed="rId5"/>
            <a:stretch>
              <a:fillRect l="-15000" r="-4000"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Rechthoek 46">
            <a:extLst>
              <a:ext uri="{FF2B5EF4-FFF2-40B4-BE49-F238E27FC236}">
                <a16:creationId xmlns:a16="http://schemas.microsoft.com/office/drawing/2014/main" id="{5032DA48-9FDE-1EA9-B5AA-EE2605DFD1C8}"/>
              </a:ext>
            </a:extLst>
          </p:cNvPr>
          <p:cNvSpPr/>
          <p:nvPr/>
        </p:nvSpPr>
        <p:spPr>
          <a:xfrm>
            <a:off x="905322" y="5741716"/>
            <a:ext cx="8984406" cy="898440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0" name="Afbeelding 49">
            <a:extLst>
              <a:ext uri="{FF2B5EF4-FFF2-40B4-BE49-F238E27FC236}">
                <a16:creationId xmlns:a16="http://schemas.microsoft.com/office/drawing/2014/main" id="{4415B779-25F3-CDD3-9170-ED012EF34AFF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 rot="16200000">
            <a:off x="-6708287" y="16543279"/>
            <a:ext cx="42299014" cy="9418140"/>
          </a:xfrm>
          <a:prstGeom prst="rect">
            <a:avLst/>
          </a:prstGeom>
        </p:spPr>
      </p:pic>
      <p:sp>
        <p:nvSpPr>
          <p:cNvPr id="52" name="Tekstvak 51">
            <a:extLst>
              <a:ext uri="{FF2B5EF4-FFF2-40B4-BE49-F238E27FC236}">
                <a16:creationId xmlns:a16="http://schemas.microsoft.com/office/drawing/2014/main" id="{D539484C-15C3-7C84-5EBC-A96A7604383D}"/>
              </a:ext>
            </a:extLst>
          </p:cNvPr>
          <p:cNvSpPr txBox="1"/>
          <p:nvPr/>
        </p:nvSpPr>
        <p:spPr>
          <a:xfrm>
            <a:off x="450355" y="112300"/>
            <a:ext cx="12025336" cy="31547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9900" b="1" dirty="0">
                <a:solidFill>
                  <a:srgbClr val="F7E500"/>
                </a:solidFill>
              </a:rPr>
              <a:t>REVISITED</a:t>
            </a:r>
          </a:p>
        </p:txBody>
      </p:sp>
      <p:sp>
        <p:nvSpPr>
          <p:cNvPr id="53" name="Tekstvak 52">
            <a:extLst>
              <a:ext uri="{FF2B5EF4-FFF2-40B4-BE49-F238E27FC236}">
                <a16:creationId xmlns:a16="http://schemas.microsoft.com/office/drawing/2014/main" id="{E4F7FD3B-B1B9-2A22-B9C8-A728F4636CCC}"/>
              </a:ext>
            </a:extLst>
          </p:cNvPr>
          <p:cNvSpPr txBox="1"/>
          <p:nvPr/>
        </p:nvSpPr>
        <p:spPr>
          <a:xfrm>
            <a:off x="20120093" y="35157790"/>
            <a:ext cx="10513168" cy="1354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b="1" dirty="0">
                <a:solidFill>
                  <a:srgbClr val="F7E500"/>
                </a:solidFill>
                <a:effectLst/>
              </a:rPr>
              <a:t>T</a:t>
            </a:r>
            <a:r>
              <a:rPr lang="en-GB" b="1" dirty="0">
                <a:solidFill>
                  <a:srgbClr val="F7E500"/>
                </a:solidFill>
                <a:effectLst/>
              </a:rPr>
              <a:t>EXT OVER PROJE</a:t>
            </a:r>
            <a:r>
              <a:rPr lang="en-GB" b="1" dirty="0">
                <a:solidFill>
                  <a:srgbClr val="F7E500"/>
                </a:solidFill>
              </a:rPr>
              <a:t>CT</a:t>
            </a:r>
            <a:endParaRPr lang="en-GB" dirty="0">
              <a:solidFill>
                <a:srgbClr val="F7E500"/>
              </a:solidFill>
              <a:effectLst/>
            </a:endParaRPr>
          </a:p>
        </p:txBody>
      </p:sp>
      <p:pic>
        <p:nvPicPr>
          <p:cNvPr id="55" name="Afbeelding 54">
            <a:extLst>
              <a:ext uri="{FF2B5EF4-FFF2-40B4-BE49-F238E27FC236}">
                <a16:creationId xmlns:a16="http://schemas.microsoft.com/office/drawing/2014/main" id="{372F6217-96C0-BB1E-8C04-1DBE898BB3E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74349" y="23668221"/>
            <a:ext cx="8061323" cy="11851966"/>
          </a:xfrm>
          <a:prstGeom prst="rect">
            <a:avLst/>
          </a:prstGeom>
        </p:spPr>
      </p:pic>
      <p:sp>
        <p:nvSpPr>
          <p:cNvPr id="56" name="Vrije vorm: vorm 55">
            <a:extLst>
              <a:ext uri="{FF2B5EF4-FFF2-40B4-BE49-F238E27FC236}">
                <a16:creationId xmlns:a16="http://schemas.microsoft.com/office/drawing/2014/main" id="{17DBB908-BE2D-1970-31BC-26DE2058D7BE}"/>
              </a:ext>
            </a:extLst>
          </p:cNvPr>
          <p:cNvSpPr/>
          <p:nvPr/>
        </p:nvSpPr>
        <p:spPr>
          <a:xfrm>
            <a:off x="17858965" y="23709187"/>
            <a:ext cx="12363583" cy="11811000"/>
          </a:xfrm>
          <a:custGeom>
            <a:avLst/>
            <a:gdLst>
              <a:gd name="connsiteX0" fmla="*/ 5283200 w 12363583"/>
              <a:gd name="connsiteY0" fmla="*/ 330200 h 11811000"/>
              <a:gd name="connsiteX1" fmla="*/ 5283200 w 12363583"/>
              <a:gd name="connsiteY1" fmla="*/ 330200 h 11811000"/>
              <a:gd name="connsiteX2" fmla="*/ 2794000 w 12363583"/>
              <a:gd name="connsiteY2" fmla="*/ 1447800 h 11811000"/>
              <a:gd name="connsiteX3" fmla="*/ 812800 w 12363583"/>
              <a:gd name="connsiteY3" fmla="*/ 3251200 h 11811000"/>
              <a:gd name="connsiteX4" fmla="*/ 635000 w 12363583"/>
              <a:gd name="connsiteY4" fmla="*/ 3632200 h 11811000"/>
              <a:gd name="connsiteX5" fmla="*/ 152400 w 12363583"/>
              <a:gd name="connsiteY5" fmla="*/ 6070600 h 11811000"/>
              <a:gd name="connsiteX6" fmla="*/ 101600 w 12363583"/>
              <a:gd name="connsiteY6" fmla="*/ 6654800 h 11811000"/>
              <a:gd name="connsiteX7" fmla="*/ 25400 w 12363583"/>
              <a:gd name="connsiteY7" fmla="*/ 7340600 h 11811000"/>
              <a:gd name="connsiteX8" fmla="*/ 0 w 12363583"/>
              <a:gd name="connsiteY8" fmla="*/ 8915400 h 11811000"/>
              <a:gd name="connsiteX9" fmla="*/ 203200 w 12363583"/>
              <a:gd name="connsiteY9" fmla="*/ 9321800 h 11811000"/>
              <a:gd name="connsiteX10" fmla="*/ 330200 w 12363583"/>
              <a:gd name="connsiteY10" fmla="*/ 9601200 h 11811000"/>
              <a:gd name="connsiteX11" fmla="*/ 2895600 w 12363583"/>
              <a:gd name="connsiteY11" fmla="*/ 11226800 h 11811000"/>
              <a:gd name="connsiteX12" fmla="*/ 3200400 w 12363583"/>
              <a:gd name="connsiteY12" fmla="*/ 11430000 h 11811000"/>
              <a:gd name="connsiteX13" fmla="*/ 4013200 w 12363583"/>
              <a:gd name="connsiteY13" fmla="*/ 11811000 h 11811000"/>
              <a:gd name="connsiteX14" fmla="*/ 7315200 w 12363583"/>
              <a:gd name="connsiteY14" fmla="*/ 11709400 h 11811000"/>
              <a:gd name="connsiteX15" fmla="*/ 9575800 w 12363583"/>
              <a:gd name="connsiteY15" fmla="*/ 11633200 h 11811000"/>
              <a:gd name="connsiteX16" fmla="*/ 10312400 w 12363583"/>
              <a:gd name="connsiteY16" fmla="*/ 11328400 h 11811000"/>
              <a:gd name="connsiteX17" fmla="*/ 12268200 w 12363583"/>
              <a:gd name="connsiteY17" fmla="*/ 10795000 h 11811000"/>
              <a:gd name="connsiteX18" fmla="*/ 12344400 w 12363583"/>
              <a:gd name="connsiteY18" fmla="*/ 8940800 h 11811000"/>
              <a:gd name="connsiteX19" fmla="*/ 11734800 w 12363583"/>
              <a:gd name="connsiteY19" fmla="*/ 6451600 h 11811000"/>
              <a:gd name="connsiteX20" fmla="*/ 11709400 w 12363583"/>
              <a:gd name="connsiteY20" fmla="*/ 5283200 h 11811000"/>
              <a:gd name="connsiteX21" fmla="*/ 11709400 w 12363583"/>
              <a:gd name="connsiteY21" fmla="*/ 3098800 h 11811000"/>
              <a:gd name="connsiteX22" fmla="*/ 11709400 w 12363583"/>
              <a:gd name="connsiteY22" fmla="*/ 2438400 h 11811000"/>
              <a:gd name="connsiteX23" fmla="*/ 10820400 w 12363583"/>
              <a:gd name="connsiteY23" fmla="*/ 1168400 h 11811000"/>
              <a:gd name="connsiteX24" fmla="*/ 9499600 w 12363583"/>
              <a:gd name="connsiteY24" fmla="*/ 685800 h 11811000"/>
              <a:gd name="connsiteX25" fmla="*/ 7264400 w 12363583"/>
              <a:gd name="connsiteY25" fmla="*/ 0 h 11811000"/>
              <a:gd name="connsiteX26" fmla="*/ 6959600 w 12363583"/>
              <a:gd name="connsiteY26" fmla="*/ 101600 h 11811000"/>
              <a:gd name="connsiteX27" fmla="*/ 6807200 w 12363583"/>
              <a:gd name="connsiteY27" fmla="*/ 127000 h 11811000"/>
              <a:gd name="connsiteX28" fmla="*/ 5232400 w 12363583"/>
              <a:gd name="connsiteY28" fmla="*/ 406400 h 11811000"/>
              <a:gd name="connsiteX29" fmla="*/ 4978400 w 12363583"/>
              <a:gd name="connsiteY29" fmla="*/ 355600 h 11811000"/>
              <a:gd name="connsiteX30" fmla="*/ 3886200 w 12363583"/>
              <a:gd name="connsiteY30" fmla="*/ 355600 h 1181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363583" h="11811000">
                <a:moveTo>
                  <a:pt x="5283200" y="330200"/>
                </a:moveTo>
                <a:lnTo>
                  <a:pt x="5283200" y="330200"/>
                </a:lnTo>
                <a:lnTo>
                  <a:pt x="2794000" y="1447800"/>
                </a:lnTo>
                <a:lnTo>
                  <a:pt x="812800" y="3251200"/>
                </a:lnTo>
                <a:cubicBezTo>
                  <a:pt x="712632" y="3518314"/>
                  <a:pt x="772490" y="3391592"/>
                  <a:pt x="635000" y="3632200"/>
                </a:cubicBezTo>
                <a:lnTo>
                  <a:pt x="152400" y="6070600"/>
                </a:lnTo>
                <a:cubicBezTo>
                  <a:pt x="135467" y="6265333"/>
                  <a:pt x="121443" y="6460342"/>
                  <a:pt x="101600" y="6654800"/>
                </a:cubicBezTo>
                <a:cubicBezTo>
                  <a:pt x="24430" y="7411071"/>
                  <a:pt x="25400" y="7090264"/>
                  <a:pt x="25400" y="7340600"/>
                </a:cubicBezTo>
                <a:lnTo>
                  <a:pt x="0" y="8915400"/>
                </a:lnTo>
                <a:cubicBezTo>
                  <a:pt x="67733" y="9050867"/>
                  <a:pt x="137496" y="9185338"/>
                  <a:pt x="203200" y="9321800"/>
                </a:cubicBezTo>
                <a:cubicBezTo>
                  <a:pt x="247581" y="9413975"/>
                  <a:pt x="330200" y="9601200"/>
                  <a:pt x="330200" y="9601200"/>
                </a:cubicBezTo>
                <a:lnTo>
                  <a:pt x="2895600" y="11226800"/>
                </a:lnTo>
                <a:cubicBezTo>
                  <a:pt x="2997200" y="11294533"/>
                  <a:pt x="3090626" y="11376520"/>
                  <a:pt x="3200400" y="11430000"/>
                </a:cubicBezTo>
                <a:cubicBezTo>
                  <a:pt x="4124095" y="11880005"/>
                  <a:pt x="3652226" y="11522221"/>
                  <a:pt x="4013200" y="11811000"/>
                </a:cubicBezTo>
                <a:lnTo>
                  <a:pt x="7315200" y="11709400"/>
                </a:lnTo>
                <a:cubicBezTo>
                  <a:pt x="8591383" y="11585898"/>
                  <a:pt x="7838907" y="11633200"/>
                  <a:pt x="9575800" y="11633200"/>
                </a:cubicBezTo>
                <a:lnTo>
                  <a:pt x="10312400" y="11328400"/>
                </a:lnTo>
                <a:lnTo>
                  <a:pt x="12268200" y="10795000"/>
                </a:lnTo>
                <a:cubicBezTo>
                  <a:pt x="12420955" y="9878469"/>
                  <a:pt x="12344400" y="10492302"/>
                  <a:pt x="12344400" y="8940800"/>
                </a:cubicBezTo>
                <a:lnTo>
                  <a:pt x="11734800" y="6451600"/>
                </a:lnTo>
                <a:cubicBezTo>
                  <a:pt x="11679071" y="5894313"/>
                  <a:pt x="11709400" y="6282689"/>
                  <a:pt x="11709400" y="5283200"/>
                </a:cubicBezTo>
                <a:lnTo>
                  <a:pt x="11709400" y="3098800"/>
                </a:lnTo>
                <a:lnTo>
                  <a:pt x="11709400" y="2438400"/>
                </a:lnTo>
                <a:lnTo>
                  <a:pt x="10820400" y="1168400"/>
                </a:lnTo>
                <a:cubicBezTo>
                  <a:pt x="10037474" y="1003573"/>
                  <a:pt x="10487458" y="1134826"/>
                  <a:pt x="9499600" y="685800"/>
                </a:cubicBezTo>
                <a:lnTo>
                  <a:pt x="7264400" y="0"/>
                </a:lnTo>
                <a:cubicBezTo>
                  <a:pt x="7162800" y="33867"/>
                  <a:pt x="7062789" y="72936"/>
                  <a:pt x="6959600" y="101600"/>
                </a:cubicBezTo>
                <a:cubicBezTo>
                  <a:pt x="6909978" y="115384"/>
                  <a:pt x="6807200" y="127000"/>
                  <a:pt x="6807200" y="127000"/>
                </a:cubicBezTo>
                <a:lnTo>
                  <a:pt x="5232400" y="406400"/>
                </a:lnTo>
                <a:lnTo>
                  <a:pt x="4978400" y="355600"/>
                </a:lnTo>
                <a:lnTo>
                  <a:pt x="3886200" y="355600"/>
                </a:lnTo>
              </a:path>
            </a:pathLst>
          </a:custGeom>
          <a:blipFill>
            <a:blip r:embed="rId2"/>
            <a:stretch>
              <a:fillRect l="-15000" r="-4000"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Tekstvak 60">
            <a:extLst>
              <a:ext uri="{FF2B5EF4-FFF2-40B4-BE49-F238E27FC236}">
                <a16:creationId xmlns:a16="http://schemas.microsoft.com/office/drawing/2014/main" id="{B247D949-174C-5CE0-83C9-954F022C63FA}"/>
              </a:ext>
            </a:extLst>
          </p:cNvPr>
          <p:cNvSpPr txBox="1"/>
          <p:nvPr/>
        </p:nvSpPr>
        <p:spPr>
          <a:xfrm>
            <a:off x="19460467" y="112300"/>
            <a:ext cx="15405100" cy="31547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9900" b="1" dirty="0">
                <a:solidFill>
                  <a:srgbClr val="F7E500"/>
                </a:solidFill>
              </a:rPr>
              <a:t>Via </a:t>
            </a:r>
            <a:r>
              <a:rPr lang="en-GB" sz="19900" b="1" dirty="0" err="1">
                <a:solidFill>
                  <a:srgbClr val="F7E500"/>
                </a:solidFill>
              </a:rPr>
              <a:t>Appia</a:t>
            </a:r>
            <a:endParaRPr lang="en-GB" sz="19900" dirty="0"/>
          </a:p>
        </p:txBody>
      </p:sp>
    </p:spTree>
    <p:extLst>
      <p:ext uri="{BB962C8B-B14F-4D97-AF65-F5344CB8AC3E}">
        <p14:creationId xmlns:p14="http://schemas.microsoft.com/office/powerpoint/2010/main" val="836506390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2835</TotalTime>
  <Words>7</Words>
  <Application>Microsoft Office PowerPoint</Application>
  <PresentationFormat>Aangepast</PresentationFormat>
  <Paragraphs>3</Paragraphs>
  <Slides>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4" baseType="lpstr">
      <vt:lpstr>Arial</vt:lpstr>
      <vt:lpstr>Calibri</vt:lpstr>
      <vt:lpstr>Kantoorthema</vt:lpstr>
      <vt:lpstr>PowerPoint-presentatie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Rens</dc:creator>
  <cp:lastModifiedBy>Maurice de Kleijn</cp:lastModifiedBy>
  <cp:revision>87</cp:revision>
  <cp:lastPrinted>2015-03-24T14:34:22Z</cp:lastPrinted>
  <dcterms:created xsi:type="dcterms:W3CDTF">2015-03-24T11:27:45Z</dcterms:created>
  <dcterms:modified xsi:type="dcterms:W3CDTF">2024-12-05T10:36:55Z</dcterms:modified>
</cp:coreProperties>
</file>