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88705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540D78-35B6-44B1-9260-2BD6362BEF4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350011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2343947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150824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320647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278847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2565522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132797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271973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18250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40D78-35B6-44B1-9260-2BD6362BEF4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411268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40D78-35B6-44B1-9260-2BD6362BEF4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246122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40D78-35B6-44B1-9260-2BD6362BEF4D}"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56639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40D78-35B6-44B1-9260-2BD6362BEF4D}"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124104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40D78-35B6-44B1-9260-2BD6362BEF4D}"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63587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540D78-35B6-44B1-9260-2BD6362BEF4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147689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FD540D78-35B6-44B1-9260-2BD6362BEF4D}" type="datetimeFigureOut">
              <a:rPr lang="en-IN" smtClean="0"/>
              <a:t>02-07-2023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4CBE2720-F875-4506-B66A-C63862ED2379}" type="slidenum">
              <a:rPr lang="en-IN" smtClean="0"/>
              <a:t>‹#›</a:t>
            </a:fld>
            <a:endParaRPr lang="en-IN"/>
          </a:p>
        </p:txBody>
      </p:sp>
    </p:spTree>
    <p:extLst>
      <p:ext uri="{BB962C8B-B14F-4D97-AF65-F5344CB8AC3E}">
        <p14:creationId xmlns:p14="http://schemas.microsoft.com/office/powerpoint/2010/main" val="39738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D540D78-35B6-44B1-9260-2BD6362BEF4D}" type="datetimeFigureOut">
              <a:rPr lang="en-IN" smtClean="0"/>
              <a:t>02-07-2023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BE2720-F875-4506-B66A-C63862ED2379}" type="slidenum">
              <a:rPr lang="en-IN" smtClean="0"/>
              <a:t>‹#›</a:t>
            </a:fld>
            <a:endParaRPr lang="en-IN"/>
          </a:p>
        </p:txBody>
      </p:sp>
    </p:spTree>
    <p:extLst>
      <p:ext uri="{BB962C8B-B14F-4D97-AF65-F5344CB8AC3E}">
        <p14:creationId xmlns:p14="http://schemas.microsoft.com/office/powerpoint/2010/main" val="1621478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187B-4665-4F5E-A57F-6CF552665758}"/>
              </a:ext>
            </a:extLst>
          </p:cNvPr>
          <p:cNvSpPr>
            <a:spLocks noGrp="1"/>
          </p:cNvSpPr>
          <p:nvPr>
            <p:ph type="ctrTitle"/>
          </p:nvPr>
        </p:nvSpPr>
        <p:spPr/>
        <p:txBody>
          <a:bodyPr>
            <a:normAutofit/>
          </a:bodyPr>
          <a:lstStyle/>
          <a:p>
            <a:r>
              <a:rPr lang="en-US" sz="7200" dirty="0">
                <a:solidFill>
                  <a:srgbClr val="FF0000"/>
                </a:solidFill>
              </a:rPr>
              <a:t>Mass Mail Dispatcher</a:t>
            </a:r>
            <a:endParaRPr lang="en-IN" sz="7200" dirty="0">
              <a:solidFill>
                <a:srgbClr val="FF0000"/>
              </a:solidFill>
            </a:endParaRPr>
          </a:p>
        </p:txBody>
      </p:sp>
    </p:spTree>
    <p:extLst>
      <p:ext uri="{BB962C8B-B14F-4D97-AF65-F5344CB8AC3E}">
        <p14:creationId xmlns:p14="http://schemas.microsoft.com/office/powerpoint/2010/main" val="16871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B731-10CF-44FB-9405-C89D4856735D}"/>
              </a:ext>
            </a:extLst>
          </p:cNvPr>
          <p:cNvSpPr>
            <a:spLocks noGrp="1"/>
          </p:cNvSpPr>
          <p:nvPr>
            <p:ph type="title"/>
          </p:nvPr>
        </p:nvSpPr>
        <p:spPr>
          <a:xfrm>
            <a:off x="1143001" y="392905"/>
            <a:ext cx="9905998" cy="1081088"/>
          </a:xfrm>
        </p:spPr>
        <p:txBody>
          <a:bodyPr>
            <a:normAutofit/>
          </a:bodyPr>
          <a:lstStyle/>
          <a:p>
            <a:pPr algn="ctr"/>
            <a:r>
              <a:rPr lang="en-US" sz="5400" dirty="0">
                <a:solidFill>
                  <a:srgbClr val="FF0000"/>
                </a:solidFill>
              </a:rPr>
              <a:t>Introduction </a:t>
            </a:r>
            <a:endParaRPr lang="en-IN" sz="5400" dirty="0">
              <a:solidFill>
                <a:srgbClr val="FF0000"/>
              </a:solidFill>
            </a:endParaRPr>
          </a:p>
        </p:txBody>
      </p:sp>
      <p:sp>
        <p:nvSpPr>
          <p:cNvPr id="3" name="Rectangle 2">
            <a:extLst>
              <a:ext uri="{FF2B5EF4-FFF2-40B4-BE49-F238E27FC236}">
                <a16:creationId xmlns:a16="http://schemas.microsoft.com/office/drawing/2014/main" id="{012B8572-A5E3-412A-959E-D405AF2119FD}"/>
              </a:ext>
            </a:extLst>
          </p:cNvPr>
          <p:cNvSpPr/>
          <p:nvPr/>
        </p:nvSpPr>
        <p:spPr>
          <a:xfrm>
            <a:off x="717452" y="1690688"/>
            <a:ext cx="8426548" cy="3693319"/>
          </a:xfrm>
          <a:prstGeom prst="rect">
            <a:avLst/>
          </a:prstGeom>
        </p:spPr>
        <p:txBody>
          <a:bodyPr wrap="square">
            <a:spAutoFit/>
          </a:bodyPr>
          <a:lstStyle/>
          <a:p>
            <a:pPr marL="342900" indent="-342900">
              <a:buFont typeface="Arial" panose="020B0604020202020204" pitchFamily="34" charset="0"/>
              <a:buChar char="•"/>
            </a:pPr>
            <a:r>
              <a:rPr lang="en-US" sz="2400" dirty="0"/>
              <a:t>Welcome everyone! Today we're going to talk about a game-changing tool that will revolutionize the way you handle your emails: Mass Mail Dispatcher!.</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400" dirty="0"/>
              <a:t>Have you ever found yourself spending hours on end drafting and sending out emails, only to have them go unnoticed or unanswered? Well, with Mass Mail Dispatcher, those days are over! This powerful software allows you to automate your email campaigns, saving you time and increasing your productivity.</a:t>
            </a:r>
            <a:endParaRPr lang="en-IN" sz="2400" dirty="0"/>
          </a:p>
        </p:txBody>
      </p:sp>
    </p:spTree>
    <p:extLst>
      <p:ext uri="{BB962C8B-B14F-4D97-AF65-F5344CB8AC3E}">
        <p14:creationId xmlns:p14="http://schemas.microsoft.com/office/powerpoint/2010/main" val="73485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0FB6-7D36-4E62-A562-00E69F9B3D24}"/>
              </a:ext>
            </a:extLst>
          </p:cNvPr>
          <p:cNvSpPr>
            <a:spLocks noGrp="1"/>
          </p:cNvSpPr>
          <p:nvPr>
            <p:ph type="title"/>
          </p:nvPr>
        </p:nvSpPr>
        <p:spPr>
          <a:xfrm>
            <a:off x="1137894" y="398584"/>
            <a:ext cx="9905998" cy="698695"/>
          </a:xfrm>
        </p:spPr>
        <p:txBody>
          <a:bodyPr/>
          <a:lstStyle/>
          <a:p>
            <a:pPr algn="ctr"/>
            <a:r>
              <a:rPr lang="en-US" dirty="0">
                <a:solidFill>
                  <a:srgbClr val="FF0000"/>
                </a:solidFill>
              </a:rPr>
              <a:t>What is Mass Mail Dispatcher?</a:t>
            </a:r>
            <a:endParaRPr lang="en-IN" dirty="0">
              <a:solidFill>
                <a:srgbClr val="FF0000"/>
              </a:solidFill>
            </a:endParaRPr>
          </a:p>
        </p:txBody>
      </p:sp>
      <p:sp>
        <p:nvSpPr>
          <p:cNvPr id="3" name="Rectangle 2">
            <a:extLst>
              <a:ext uri="{FF2B5EF4-FFF2-40B4-BE49-F238E27FC236}">
                <a16:creationId xmlns:a16="http://schemas.microsoft.com/office/drawing/2014/main" id="{DBED91AF-FAC5-4C07-BB20-58C9EA71B58A}"/>
              </a:ext>
            </a:extLst>
          </p:cNvPr>
          <p:cNvSpPr/>
          <p:nvPr/>
        </p:nvSpPr>
        <p:spPr>
          <a:xfrm>
            <a:off x="854780" y="1225689"/>
            <a:ext cx="10962082" cy="4893647"/>
          </a:xfrm>
          <a:prstGeom prst="rect">
            <a:avLst/>
          </a:prstGeom>
        </p:spPr>
        <p:txBody>
          <a:bodyPr wrap="square">
            <a:spAutoFit/>
          </a:bodyPr>
          <a:lstStyle/>
          <a:p>
            <a:pPr marL="342900" indent="-342900">
              <a:buFont typeface="Arial" panose="020B0604020202020204" pitchFamily="34" charset="0"/>
              <a:buChar char="•"/>
            </a:pPr>
            <a:r>
              <a:rPr lang="en-US" sz="2400" dirty="0"/>
              <a:t>Mass Mail Dispatcher is a powerful tool that allows you to send personalized emails to a large number of recipients at once. It works by automating the process of sending emails, so you can save time and increase your productivity. With Mass Mail Dispatcher, you can easily create email templates, schedule emails to be sent at specific times, and track the performance of your email campaigns.</a:t>
            </a:r>
          </a:p>
          <a:p>
            <a:pPr marL="342900" indent="-342900">
              <a:buFont typeface="Arial" panose="020B0604020202020204" pitchFamily="34" charset="0"/>
              <a:buChar char="•"/>
            </a:pPr>
            <a:r>
              <a:rPr lang="en-US" sz="2400" dirty="0"/>
              <a:t>The key benefit of Mass Mail Dispatcher is that it allows you to reach a large audience with minimal effort. Whether you're sending newsletters, promotional offers, or important announcements, Mass Mail Dispatcher makes it easy to communicate with your customers and prospects. By using personalized email templates and automated scheduling, you can ensure that your messages are delivered at the right time and in the right format.</a:t>
            </a:r>
            <a:endParaRPr lang="en-IN" sz="2400" dirty="0"/>
          </a:p>
        </p:txBody>
      </p:sp>
    </p:spTree>
    <p:extLst>
      <p:ext uri="{BB962C8B-B14F-4D97-AF65-F5344CB8AC3E}">
        <p14:creationId xmlns:p14="http://schemas.microsoft.com/office/powerpoint/2010/main" val="36703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C1B4-2D68-4171-A711-AF5982AE1A8D}"/>
              </a:ext>
            </a:extLst>
          </p:cNvPr>
          <p:cNvSpPr>
            <a:spLocks noGrp="1"/>
          </p:cNvSpPr>
          <p:nvPr>
            <p:ph type="title"/>
          </p:nvPr>
        </p:nvSpPr>
        <p:spPr>
          <a:xfrm>
            <a:off x="1141413" y="609600"/>
            <a:ext cx="9905998" cy="375138"/>
          </a:xfrm>
        </p:spPr>
        <p:txBody>
          <a:bodyPr>
            <a:normAutofit fontScale="90000"/>
          </a:bodyPr>
          <a:lstStyle/>
          <a:p>
            <a:pPr algn="ctr"/>
            <a:r>
              <a:rPr lang="en-US" b="1" dirty="0">
                <a:solidFill>
                  <a:srgbClr val="FF0000"/>
                </a:solidFill>
                <a:effectLst/>
              </a:rPr>
              <a:t>Benefits of Mass Mail Dispatcher</a:t>
            </a:r>
            <a:endParaRPr lang="en-IN" dirty="0">
              <a:solidFill>
                <a:srgbClr val="FF0000"/>
              </a:solidFill>
            </a:endParaRPr>
          </a:p>
        </p:txBody>
      </p:sp>
      <p:sp>
        <p:nvSpPr>
          <p:cNvPr id="3" name="Rectangle 2">
            <a:extLst>
              <a:ext uri="{FF2B5EF4-FFF2-40B4-BE49-F238E27FC236}">
                <a16:creationId xmlns:a16="http://schemas.microsoft.com/office/drawing/2014/main" id="{2EC01775-6A2E-495B-9CD2-85B6147D3DCD}"/>
              </a:ext>
            </a:extLst>
          </p:cNvPr>
          <p:cNvSpPr/>
          <p:nvPr/>
        </p:nvSpPr>
        <p:spPr>
          <a:xfrm>
            <a:off x="838200" y="1690688"/>
            <a:ext cx="8305800" cy="3785652"/>
          </a:xfrm>
          <a:prstGeom prst="rect">
            <a:avLst/>
          </a:prstGeom>
        </p:spPr>
        <p:txBody>
          <a:bodyPr wrap="square">
            <a:spAutoFit/>
          </a:bodyPr>
          <a:lstStyle/>
          <a:p>
            <a:pPr marL="342900" indent="-342900">
              <a:buFont typeface="Arial" panose="020B0604020202020204" pitchFamily="34" charset="0"/>
              <a:buChar char="•"/>
            </a:pPr>
            <a:r>
              <a:rPr lang="en-US" sz="2400" dirty="0"/>
              <a:t>Mass Mail Dispatcher saves you time and increases productivity by allowing you to send mass emails with just a few clicks. No more copying and pasting the same message over and over again!</a:t>
            </a:r>
          </a:p>
          <a:p>
            <a:endParaRPr lang="en-US" sz="2400" dirty="0"/>
          </a:p>
          <a:p>
            <a:pPr marL="342900" indent="-342900">
              <a:buFont typeface="Arial" panose="020B0604020202020204" pitchFamily="34" charset="0"/>
              <a:buChar char="•"/>
            </a:pPr>
            <a:r>
              <a:rPr lang="en-US" sz="2400" dirty="0"/>
              <a:t>With Mass Mail Dispatcher, you can easily personalize your emails with custom fields, such as the recipient's name or company. This not only saves time, but also helps to build stronger relationships with your audience.</a:t>
            </a:r>
            <a:endParaRPr lang="en-IN" sz="2400" dirty="0"/>
          </a:p>
        </p:txBody>
      </p:sp>
    </p:spTree>
    <p:extLst>
      <p:ext uri="{BB962C8B-B14F-4D97-AF65-F5344CB8AC3E}">
        <p14:creationId xmlns:p14="http://schemas.microsoft.com/office/powerpoint/2010/main" val="74508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0BDB-121D-4890-B2D9-E1CE904D939D}"/>
              </a:ext>
            </a:extLst>
          </p:cNvPr>
          <p:cNvSpPr>
            <a:spLocks noGrp="1"/>
          </p:cNvSpPr>
          <p:nvPr>
            <p:ph type="title"/>
          </p:nvPr>
        </p:nvSpPr>
        <p:spPr>
          <a:xfrm>
            <a:off x="1014804" y="300110"/>
            <a:ext cx="9905998" cy="980049"/>
          </a:xfrm>
        </p:spPr>
        <p:txBody>
          <a:bodyPr/>
          <a:lstStyle/>
          <a:p>
            <a:pPr algn="ctr"/>
            <a:r>
              <a:rPr lang="en-US" dirty="0">
                <a:solidFill>
                  <a:srgbClr val="FF0000"/>
                </a:solidFill>
              </a:rPr>
              <a:t>Features of Mass Mail Dispatcher</a:t>
            </a:r>
            <a:endParaRPr lang="en-IN" dirty="0">
              <a:solidFill>
                <a:srgbClr val="FF0000"/>
              </a:solidFill>
            </a:endParaRPr>
          </a:p>
        </p:txBody>
      </p:sp>
      <p:sp>
        <p:nvSpPr>
          <p:cNvPr id="3" name="Rectangle 2">
            <a:extLst>
              <a:ext uri="{FF2B5EF4-FFF2-40B4-BE49-F238E27FC236}">
                <a16:creationId xmlns:a16="http://schemas.microsoft.com/office/drawing/2014/main" id="{C2B9F131-A84A-4672-A766-1947E53DF7E5}"/>
              </a:ext>
            </a:extLst>
          </p:cNvPr>
          <p:cNvSpPr/>
          <p:nvPr/>
        </p:nvSpPr>
        <p:spPr>
          <a:xfrm>
            <a:off x="838199" y="1690688"/>
            <a:ext cx="9445283" cy="4154984"/>
          </a:xfrm>
          <a:prstGeom prst="rect">
            <a:avLst/>
          </a:prstGeom>
        </p:spPr>
        <p:txBody>
          <a:bodyPr wrap="square">
            <a:spAutoFit/>
          </a:bodyPr>
          <a:lstStyle/>
          <a:p>
            <a:pPr marL="342900" indent="-342900">
              <a:buFont typeface="Arial" panose="020B0604020202020204" pitchFamily="34" charset="0"/>
              <a:buChar char="•"/>
            </a:pPr>
            <a:r>
              <a:rPr lang="en-US" sz="2400" dirty="0"/>
              <a:t>Customizable Templates: Mass Mail Dispatcher offers a variety of customizable email templates to choose from, making it easy to create professional-looking emails without any design experience. Simply select a template and add your own content to create a personalized message.</a:t>
            </a:r>
          </a:p>
          <a:p>
            <a:pPr marL="342900" indent="-342900">
              <a:buFont typeface="Arial" panose="020B0604020202020204" pitchFamily="34" charset="0"/>
              <a:buChar char="•"/>
            </a:pPr>
            <a:r>
              <a:rPr lang="en-US" sz="2400" dirty="0"/>
              <a:t>Automated Scheduling: With Mass Mail Dispatcher, you can schedule your emails to be sent at a specific date and time, ensuring that your message reaches your audience at the most optimal time. This feature saves time and allows you to focus on other important tasks while your emails are being sent automatically</a:t>
            </a:r>
            <a:r>
              <a:rPr lang="en-US" dirty="0"/>
              <a:t>.</a:t>
            </a:r>
            <a:endParaRPr lang="en-IN" dirty="0"/>
          </a:p>
        </p:txBody>
      </p:sp>
    </p:spTree>
    <p:extLst>
      <p:ext uri="{BB962C8B-B14F-4D97-AF65-F5344CB8AC3E}">
        <p14:creationId xmlns:p14="http://schemas.microsoft.com/office/powerpoint/2010/main" val="74588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67CF-D49C-4EA2-B8D2-58255AB04300}"/>
              </a:ext>
            </a:extLst>
          </p:cNvPr>
          <p:cNvSpPr>
            <a:spLocks noGrp="1"/>
          </p:cNvSpPr>
          <p:nvPr>
            <p:ph type="title"/>
          </p:nvPr>
        </p:nvSpPr>
        <p:spPr>
          <a:xfrm>
            <a:off x="1143001" y="273665"/>
            <a:ext cx="9905998" cy="375138"/>
          </a:xfrm>
        </p:spPr>
        <p:txBody>
          <a:bodyPr>
            <a:normAutofit fontScale="90000"/>
          </a:bodyPr>
          <a:lstStyle/>
          <a:p>
            <a:pPr algn="ctr"/>
            <a:r>
              <a:rPr lang="en-US" dirty="0">
                <a:solidFill>
                  <a:srgbClr val="FF0000"/>
                </a:solidFill>
              </a:rPr>
              <a:t>How to Use Mass Mail Dispatcher</a:t>
            </a:r>
            <a:endParaRPr lang="en-IN" dirty="0">
              <a:solidFill>
                <a:srgbClr val="FF0000"/>
              </a:solidFill>
            </a:endParaRPr>
          </a:p>
        </p:txBody>
      </p:sp>
      <p:sp>
        <p:nvSpPr>
          <p:cNvPr id="3" name="Rectangle 2">
            <a:extLst>
              <a:ext uri="{FF2B5EF4-FFF2-40B4-BE49-F238E27FC236}">
                <a16:creationId xmlns:a16="http://schemas.microsoft.com/office/drawing/2014/main" id="{DCFB21E2-64A2-4E23-9107-A18F45806FCF}"/>
              </a:ext>
            </a:extLst>
          </p:cNvPr>
          <p:cNvSpPr/>
          <p:nvPr/>
        </p:nvSpPr>
        <p:spPr>
          <a:xfrm>
            <a:off x="739726" y="982176"/>
            <a:ext cx="10781714" cy="5632311"/>
          </a:xfrm>
          <a:prstGeom prst="rect">
            <a:avLst/>
          </a:prstGeom>
        </p:spPr>
        <p:txBody>
          <a:bodyPr wrap="square">
            <a:spAutoFit/>
          </a:bodyPr>
          <a:lstStyle/>
          <a:p>
            <a:pPr marL="342900" indent="-342900">
              <a:buFont typeface="Arial" panose="020B0604020202020204" pitchFamily="34" charset="0"/>
              <a:buChar char="•"/>
            </a:pPr>
            <a:r>
              <a:rPr lang="en-US" sz="2400" dirty="0"/>
              <a:t>To use Mass Mail Dispatcher, start by logging into your account and selecting the 'Create Campaign' button. From there, you can choose from a variety of customizable email templates or create your own from scratch.</a:t>
            </a:r>
          </a:p>
          <a:p>
            <a:pPr marL="342900" indent="-342900">
              <a:buFont typeface="Arial" panose="020B0604020202020204" pitchFamily="34" charset="0"/>
              <a:buChar char="•"/>
            </a:pPr>
            <a:r>
              <a:rPr lang="en-US" sz="2400" dirty="0"/>
              <a:t>Next, add your recipient list by either importing a CSV file or manually adding individual email addresses. You can also segment your list based on specific criteria, such as location or past purchase history.</a:t>
            </a:r>
          </a:p>
          <a:p>
            <a:pPr marL="342900" indent="-342900">
              <a:buFont typeface="Arial" panose="020B0604020202020204" pitchFamily="34" charset="0"/>
              <a:buChar char="•"/>
            </a:pPr>
            <a:r>
              <a:rPr lang="en-US" sz="2400" dirty="0"/>
              <a:t>Once your template and recipient list are set up, it's time to customize your message. Use the drag-and-drop editor to add images, text, and other elements, and preview your email to ensure it looks just right.</a:t>
            </a:r>
          </a:p>
          <a:p>
            <a:pPr marL="342900" indent="-342900">
              <a:buFont typeface="Arial" panose="020B0604020202020204" pitchFamily="34" charset="0"/>
              <a:buChar char="•"/>
            </a:pPr>
            <a:r>
              <a:rPr lang="en-US" sz="2400" dirty="0"/>
              <a:t>Finally, schedule your campaign for the optimal send time, or send it immediately if you prefer. Mass Mail Dispatcher will take care of the rest, ensuring that your emails are delivered to your recipients' inboxes quickly and efficiently</a:t>
            </a:r>
            <a:r>
              <a:rPr lang="en-US" dirty="0"/>
              <a:t>.</a:t>
            </a:r>
            <a:endParaRPr lang="en-IN" dirty="0"/>
          </a:p>
        </p:txBody>
      </p:sp>
    </p:spTree>
    <p:extLst>
      <p:ext uri="{BB962C8B-B14F-4D97-AF65-F5344CB8AC3E}">
        <p14:creationId xmlns:p14="http://schemas.microsoft.com/office/powerpoint/2010/main" val="127107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8FC-9E04-446E-96C2-5C31E0BC38B2}"/>
              </a:ext>
            </a:extLst>
          </p:cNvPr>
          <p:cNvSpPr>
            <a:spLocks noGrp="1"/>
          </p:cNvSpPr>
          <p:nvPr>
            <p:ph type="title"/>
          </p:nvPr>
        </p:nvSpPr>
        <p:spPr>
          <a:xfrm>
            <a:off x="944466" y="299565"/>
            <a:ext cx="9905998" cy="712763"/>
          </a:xfrm>
        </p:spPr>
        <p:txBody>
          <a:bodyPr/>
          <a:lstStyle/>
          <a:p>
            <a:pPr algn="ctr"/>
            <a:r>
              <a:rPr lang="en-US" dirty="0">
                <a:solidFill>
                  <a:srgbClr val="FF0000"/>
                </a:solidFill>
              </a:rPr>
              <a:t>Conclusion</a:t>
            </a:r>
            <a:endParaRPr lang="en-IN" dirty="0">
              <a:solidFill>
                <a:srgbClr val="FF0000"/>
              </a:solidFill>
            </a:endParaRPr>
          </a:p>
        </p:txBody>
      </p:sp>
      <p:sp>
        <p:nvSpPr>
          <p:cNvPr id="3" name="Rectangle 2">
            <a:extLst>
              <a:ext uri="{FF2B5EF4-FFF2-40B4-BE49-F238E27FC236}">
                <a16:creationId xmlns:a16="http://schemas.microsoft.com/office/drawing/2014/main" id="{886FBE15-0AFB-440E-ADF3-8EAEE01D7B61}"/>
              </a:ext>
            </a:extLst>
          </p:cNvPr>
          <p:cNvSpPr/>
          <p:nvPr/>
        </p:nvSpPr>
        <p:spPr>
          <a:xfrm>
            <a:off x="838199" y="1690688"/>
            <a:ext cx="10209211" cy="4154984"/>
          </a:xfrm>
          <a:prstGeom prst="rect">
            <a:avLst/>
          </a:prstGeom>
        </p:spPr>
        <p:txBody>
          <a:bodyPr wrap="square">
            <a:spAutoFit/>
          </a:bodyPr>
          <a:lstStyle/>
          <a:p>
            <a:r>
              <a:rPr lang="en-US" sz="2400" dirty="0"/>
              <a:t>In conclusion, Mass Mail Dispatcher is an incredibly powerful tool for anyone looking to streamline their email communication and increase productivity. By using this software, you can save time and effort by automating the process of creating and sending emails, while also benefiting from customizable templates and automated scheduling.</a:t>
            </a:r>
          </a:p>
          <a:p>
            <a:r>
              <a:rPr lang="en-US" sz="2400" dirty="0"/>
              <a:t>Furthermore, Mass Mail Dispatcher is easy to use and highly intuitive, making it accessible to anyone regardless of their technical expertise. So if you're looking to take your email communication to the next level, I highly recommend giving Mass Mail Dispatcher a try today</a:t>
            </a:r>
            <a:r>
              <a:rPr lang="en-US" dirty="0"/>
              <a:t>!</a:t>
            </a:r>
            <a:endParaRPr lang="en-IN" dirty="0"/>
          </a:p>
        </p:txBody>
      </p:sp>
    </p:spTree>
    <p:extLst>
      <p:ext uri="{BB962C8B-B14F-4D97-AF65-F5344CB8AC3E}">
        <p14:creationId xmlns:p14="http://schemas.microsoft.com/office/powerpoint/2010/main" val="3365620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31</TotalTime>
  <Words>698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Mass Mail Dispatcher</vt:lpstr>
      <vt:lpstr>Introduction </vt:lpstr>
      <vt:lpstr>What is Mass Mail Dispatcher?</vt:lpstr>
      <vt:lpstr>Benefits of Mass Mail Dispatcher</vt:lpstr>
      <vt:lpstr>Features of Mass Mail Dispatcher</vt:lpstr>
      <vt:lpstr>How to Use Mass Mail Dispatcher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Mail Dispatcher</dc:title>
  <dc:creator>Deepak H</dc:creator>
  <cp:lastModifiedBy>Deepak H</cp:lastModifiedBy>
  <cp:revision>3</cp:revision>
  <dcterms:created xsi:type="dcterms:W3CDTF">2023-07-02T07:02:06Z</dcterms:created>
  <dcterms:modified xsi:type="dcterms:W3CDTF">2023-07-02T07:33:15Z</dcterms:modified>
</cp:coreProperties>
</file>