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Default Extension="xlsx" ContentType="application/vnd.openxmlformats-officedocument.spreadsheetml.sheet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Default Extension="wdp" ContentType="image/vnd.ms-photo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271" r:id="rId4"/>
    <p:sldId id="272" r:id="rId5"/>
    <p:sldId id="273" r:id="rId6"/>
    <p:sldId id="257" r:id="rId7"/>
    <p:sldId id="259" r:id="rId8"/>
    <p:sldId id="267" r:id="rId9"/>
    <p:sldId id="268" r:id="rId10"/>
    <p:sldId id="269" r:id="rId11"/>
    <p:sldId id="264" r:id="rId12"/>
    <p:sldId id="265" r:id="rId13"/>
    <p:sldId id="266" r:id="rId14"/>
    <p:sldId id="270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C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55" autoAdjust="0"/>
  </p:normalViewPr>
  <p:slideViewPr>
    <p:cSldViewPr>
      <p:cViewPr varScale="1">
        <p:scale>
          <a:sx n="87" d="100"/>
          <a:sy n="87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uk-UA"/>
  <c:style val="21"/>
  <c:chart>
    <c:title>
      <c:layout>
        <c:manualLayout>
          <c:xMode val="edge"/>
          <c:yMode val="edge"/>
          <c:x val="0.15411975065616812"/>
          <c:y val="6.6106779768191862E-2"/>
        </c:manualLayout>
      </c:layout>
    </c:title>
    <c:view3D>
      <c:rotX val="75"/>
      <c:perspective val="30"/>
    </c:view3D>
    <c:plotArea>
      <c:layout>
        <c:manualLayout>
          <c:layoutTarget val="inner"/>
          <c:xMode val="edge"/>
          <c:yMode val="edge"/>
          <c:x val="9.6719160104987106E-4"/>
          <c:y val="0.23520694815581594"/>
          <c:w val="0.55104265091863514"/>
          <c:h val="0.64242366935134454"/>
        </c:manualLayout>
      </c:layout>
      <c:pie3DChart>
        <c:varyColors val="1"/>
        <c:ser>
          <c:idx val="0"/>
          <c:order val="0"/>
          <c:tx>
            <c:strRef>
              <c:f>'Лист1'!$B$1</c:f>
              <c:strCache>
                <c:ptCount val="1"/>
                <c:pt idx="0">
                  <c:v>Кількість зареєстрованих ОСББ </c:v>
                </c:pt>
              </c:strCache>
            </c:strRef>
          </c:tx>
          <c:explosion val="28"/>
          <c:dLbls>
            <c:dLbl>
              <c:idx val="0"/>
              <c:layout>
                <c:manualLayout>
                  <c:x val="-0.1096021981627297"/>
                  <c:y val="-0.123369403570567"/>
                </c:manualLayout>
              </c:layout>
              <c:tx>
                <c:rich>
                  <a:bodyPr/>
                  <a:lstStyle/>
                  <a:p>
                    <a:r>
                      <a:rPr lang="en-US" b="1" dirty="0" smtClean="0"/>
                      <a:t>68</a:t>
                    </a:r>
                    <a:r>
                      <a:rPr lang="en-US" b="1" dirty="0"/>
                      <a:t>%</a:t>
                    </a:r>
                  </a:p>
                </c:rich>
              </c:tx>
              <c:showPercent val="1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10531496062992117"/>
                  <c:y val="0.11464585904620953"/>
                </c:manualLayout>
              </c:layout>
              <c:tx>
                <c:rich>
                  <a:bodyPr/>
                  <a:lstStyle/>
                  <a:p>
                    <a:r>
                      <a:rPr lang="en-US" b="1" dirty="0" smtClean="0"/>
                      <a:t>32</a:t>
                    </a:r>
                    <a:r>
                      <a:rPr lang="en-US" b="1" dirty="0"/>
                      <a:t>%</a:t>
                    </a:r>
                  </a:p>
                </c:rich>
              </c:tx>
              <c:showPercent val="1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Percent val="1"/>
            <c:separator>
</c:separator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'Лист1'!$A$2:$A$3</c:f>
              <c:strCache>
                <c:ptCount val="2"/>
                <c:pt idx="0">
                  <c:v>до 2016 року  (17109)</c:v>
                </c:pt>
                <c:pt idx="1">
                  <c:v>у 2016 році  (7960)</c:v>
                </c:pt>
              </c:strCache>
            </c:strRef>
          </c:cat>
          <c:val>
            <c:numRef>
              <c:f>'Лист1'!$B$2:$B$3</c:f>
              <c:numCache>
                <c:formatCode>General</c:formatCode>
                <c:ptCount val="2"/>
                <c:pt idx="0">
                  <c:v>17109</c:v>
                </c:pt>
                <c:pt idx="1">
                  <c:v>7960</c:v>
                </c:pt>
              </c:numCache>
            </c:numRef>
          </c:val>
        </c:ser>
        <c:dLbls>
          <c:showPercent val="1"/>
        </c:dLbls>
      </c:pie3DChart>
    </c:plotArea>
    <c:legend>
      <c:legendPos val="r"/>
      <c:layout>
        <c:manualLayout>
          <c:xMode val="edge"/>
          <c:yMode val="edge"/>
          <c:x val="0.53214370078740159"/>
          <c:y val="0.36048447156965951"/>
          <c:w val="0.44066745748362685"/>
          <c:h val="0.3970774559651144"/>
        </c:manualLayout>
      </c:layout>
      <c:txPr>
        <a:bodyPr/>
        <a:lstStyle/>
        <a:p>
          <a:pPr>
            <a:defRPr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defRPr>
          </a:pPr>
          <a:endParaRPr lang="uk-UA"/>
        </a:p>
      </c:txPr>
    </c:legend>
    <c:plotVisOnly val="1"/>
    <c:dispBlanksAs val="zero"/>
  </c:chart>
  <c:txPr>
    <a:bodyPr/>
    <a:lstStyle/>
    <a:p>
      <a:pPr>
        <a:defRPr sz="1800"/>
      </a:pPr>
      <a:endParaRPr lang="uk-UA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62FF6F-98B2-446A-B77A-E0BA1DD433B6}" type="doc">
      <dgm:prSet loTypeId="urn:microsoft.com/office/officeart/2005/8/layout/radial5" loCatId="cycle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FBF68764-6540-4668-846D-23CD76A3DB6E}">
      <dgm:prSet phldrT="[Текст]" custT="1"/>
      <dgm:spPr/>
      <dgm:t>
        <a:bodyPr/>
        <a:lstStyle/>
        <a:p>
          <a:pPr>
            <a:lnSpc>
              <a:spcPct val="80000"/>
            </a:lnSpc>
            <a:spcAft>
              <a:spcPts val="0"/>
            </a:spcAft>
          </a:pPr>
          <a:r>
            <a:rPr lang="uk-UA" sz="2000" dirty="0" smtClean="0">
              <a:solidFill>
                <a:schemeClr val="tx1"/>
              </a:solidFill>
            </a:rPr>
            <a:t>Співвласники житла </a:t>
          </a:r>
        </a:p>
        <a:p>
          <a:pPr>
            <a:lnSpc>
              <a:spcPct val="80000"/>
            </a:lnSpc>
            <a:spcAft>
              <a:spcPts val="0"/>
            </a:spcAft>
          </a:pPr>
          <a:r>
            <a:rPr lang="uk-UA" sz="2000" dirty="0" smtClean="0">
              <a:solidFill>
                <a:schemeClr val="tx1"/>
              </a:solidFill>
            </a:rPr>
            <a:t>та орендатори</a:t>
          </a:r>
          <a:endParaRPr lang="ru-RU" sz="2000" dirty="0">
            <a:solidFill>
              <a:schemeClr val="tx1"/>
            </a:solidFill>
          </a:endParaRPr>
        </a:p>
      </dgm:t>
    </dgm:pt>
    <dgm:pt modelId="{4AA41B7E-24A9-4212-9602-A926752C7FC0}" type="parTrans" cxnId="{1C477854-A4AD-4A83-831C-DF569A79295B}">
      <dgm:prSet/>
      <dgm:spPr/>
      <dgm:t>
        <a:bodyPr/>
        <a:lstStyle/>
        <a:p>
          <a:endParaRPr lang="ru-RU"/>
        </a:p>
      </dgm:t>
    </dgm:pt>
    <dgm:pt modelId="{599EE2BC-A44C-4F0C-8913-3EDDDA16C8DF}" type="sibTrans" cxnId="{1C477854-A4AD-4A83-831C-DF569A79295B}">
      <dgm:prSet/>
      <dgm:spPr/>
      <dgm:t>
        <a:bodyPr/>
        <a:lstStyle/>
        <a:p>
          <a:endParaRPr lang="ru-RU"/>
        </a:p>
      </dgm:t>
    </dgm:pt>
    <dgm:pt modelId="{3840D98E-4DC2-4981-B7DD-CCE894C0DF4B}">
      <dgm:prSet phldrT="[Текст]" custT="1"/>
      <dgm:spPr/>
      <dgm:t>
        <a:bodyPr/>
        <a:lstStyle/>
        <a:p>
          <a:pPr>
            <a:lnSpc>
              <a:spcPct val="90000"/>
            </a:lnSpc>
            <a:spcAft>
              <a:spcPts val="0"/>
            </a:spcAft>
          </a:pPr>
          <a:r>
            <a:rPr lang="uk-UA" sz="2000" dirty="0" smtClean="0">
              <a:solidFill>
                <a:schemeClr val="tx1"/>
              </a:solidFill>
            </a:rPr>
            <a:t>Члени </a:t>
          </a:r>
        </a:p>
        <a:p>
          <a:pPr>
            <a:lnSpc>
              <a:spcPct val="80000"/>
            </a:lnSpc>
            <a:spcAft>
              <a:spcPts val="0"/>
            </a:spcAft>
          </a:pPr>
          <a:r>
            <a:rPr lang="uk-UA" sz="2000" dirty="0" smtClean="0">
              <a:solidFill>
                <a:schemeClr val="tx1"/>
              </a:solidFill>
            </a:rPr>
            <a:t>правління</a:t>
          </a:r>
          <a:endParaRPr lang="ru-RU" sz="2000" dirty="0">
            <a:solidFill>
              <a:schemeClr val="tx1"/>
            </a:solidFill>
          </a:endParaRPr>
        </a:p>
      </dgm:t>
    </dgm:pt>
    <dgm:pt modelId="{7E35D6DC-12E2-4FEE-B73B-ACA3E93BDAFC}" type="parTrans" cxnId="{8F7931B8-C0C8-4C34-BA56-667303B765FE}">
      <dgm:prSet/>
      <dgm:spPr/>
      <dgm:t>
        <a:bodyPr/>
        <a:lstStyle/>
        <a:p>
          <a:endParaRPr lang="ru-RU"/>
        </a:p>
      </dgm:t>
    </dgm:pt>
    <dgm:pt modelId="{6796D3AE-2C9E-4B1C-9044-2C87646C8F0C}" type="sibTrans" cxnId="{8F7931B8-C0C8-4C34-BA56-667303B765FE}">
      <dgm:prSet/>
      <dgm:spPr/>
      <dgm:t>
        <a:bodyPr/>
        <a:lstStyle/>
        <a:p>
          <a:endParaRPr lang="ru-RU"/>
        </a:p>
      </dgm:t>
    </dgm:pt>
    <dgm:pt modelId="{01AFE6D6-9D58-4C66-B2C9-2E2A3E1291AE}">
      <dgm:prSet phldrT="[Текст]" custT="1"/>
      <dgm:spPr/>
      <dgm:t>
        <a:bodyPr/>
        <a:lstStyle/>
        <a:p>
          <a:r>
            <a:rPr lang="uk-UA" sz="2000" dirty="0" smtClean="0">
              <a:solidFill>
                <a:schemeClr val="tx1"/>
              </a:solidFill>
            </a:rPr>
            <a:t>Ревізійна комісія</a:t>
          </a:r>
          <a:endParaRPr lang="ru-RU" sz="2000" dirty="0">
            <a:solidFill>
              <a:schemeClr val="tx1"/>
            </a:solidFill>
          </a:endParaRPr>
        </a:p>
      </dgm:t>
    </dgm:pt>
    <dgm:pt modelId="{05E44AA4-7A05-4262-9722-9A0AC2FCF0D8}" type="parTrans" cxnId="{3B1899DC-7DDF-4FAD-8982-6235A8555209}">
      <dgm:prSet/>
      <dgm:spPr/>
      <dgm:t>
        <a:bodyPr/>
        <a:lstStyle/>
        <a:p>
          <a:endParaRPr lang="ru-RU"/>
        </a:p>
      </dgm:t>
    </dgm:pt>
    <dgm:pt modelId="{2B70704A-3E38-4D67-8427-415835F153E9}" type="sibTrans" cxnId="{3B1899DC-7DDF-4FAD-8982-6235A8555209}">
      <dgm:prSet/>
      <dgm:spPr/>
      <dgm:t>
        <a:bodyPr/>
        <a:lstStyle/>
        <a:p>
          <a:endParaRPr lang="ru-RU"/>
        </a:p>
      </dgm:t>
    </dgm:pt>
    <dgm:pt modelId="{0D5634C3-375E-4B49-AB44-F6D5EC84CC53}">
      <dgm:prSet phldrT="[Текст]" custT="1"/>
      <dgm:spPr/>
      <dgm:t>
        <a:bodyPr/>
        <a:lstStyle/>
        <a:p>
          <a:pPr>
            <a:lnSpc>
              <a:spcPct val="80000"/>
            </a:lnSpc>
            <a:spcAft>
              <a:spcPts val="0"/>
            </a:spcAft>
          </a:pPr>
          <a:r>
            <a:rPr lang="uk-UA" sz="2000" dirty="0" smtClean="0">
              <a:solidFill>
                <a:schemeClr val="tx1"/>
              </a:solidFill>
            </a:rPr>
            <a:t>Управляюча компанія</a:t>
          </a:r>
          <a:endParaRPr lang="ru-RU" sz="2000" dirty="0">
            <a:solidFill>
              <a:schemeClr val="tx1"/>
            </a:solidFill>
          </a:endParaRPr>
        </a:p>
      </dgm:t>
    </dgm:pt>
    <dgm:pt modelId="{4AA35AF3-BA02-49E3-BE4F-DABCC61B3C17}" type="parTrans" cxnId="{D67884BB-D1C6-4D66-943B-1FFBB899EF1D}">
      <dgm:prSet/>
      <dgm:spPr/>
      <dgm:t>
        <a:bodyPr/>
        <a:lstStyle/>
        <a:p>
          <a:endParaRPr lang="ru-RU"/>
        </a:p>
      </dgm:t>
    </dgm:pt>
    <dgm:pt modelId="{DEAC9F5A-C383-4ABA-9586-1152ECBBB25C}" type="sibTrans" cxnId="{D67884BB-D1C6-4D66-943B-1FFBB899EF1D}">
      <dgm:prSet/>
      <dgm:spPr/>
      <dgm:t>
        <a:bodyPr/>
        <a:lstStyle/>
        <a:p>
          <a:endParaRPr lang="ru-RU"/>
        </a:p>
      </dgm:t>
    </dgm:pt>
    <dgm:pt modelId="{9EC686FA-3522-47E8-8C5F-FB1939740293}">
      <dgm:prSet phldrT="[Текст]" custT="1"/>
      <dgm:spPr/>
      <dgm:t>
        <a:bodyPr/>
        <a:lstStyle/>
        <a:p>
          <a:endParaRPr lang="ru-RU" sz="1000" dirty="0"/>
        </a:p>
      </dgm:t>
    </dgm:pt>
    <dgm:pt modelId="{D01B734D-7039-422C-AA26-03731A3C408D}" type="sibTrans" cxnId="{776E87BD-F0F2-4BE5-98A7-833B21B59B9B}">
      <dgm:prSet/>
      <dgm:spPr/>
      <dgm:t>
        <a:bodyPr/>
        <a:lstStyle/>
        <a:p>
          <a:endParaRPr lang="ru-RU"/>
        </a:p>
      </dgm:t>
    </dgm:pt>
    <dgm:pt modelId="{93A27BAD-E1F2-4F92-BFC2-E17F4A9C527C}" type="parTrans" cxnId="{776E87BD-F0F2-4BE5-98A7-833B21B59B9B}">
      <dgm:prSet/>
      <dgm:spPr/>
      <dgm:t>
        <a:bodyPr/>
        <a:lstStyle/>
        <a:p>
          <a:endParaRPr lang="ru-RU"/>
        </a:p>
      </dgm:t>
    </dgm:pt>
    <dgm:pt modelId="{0AB7269A-695E-4CF4-A6F7-FDEA421E7001}" type="pres">
      <dgm:prSet presAssocID="{1A62FF6F-98B2-446A-B77A-E0BA1DD433B6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74640B8-7013-4C81-93BA-11E393E16941}" type="pres">
      <dgm:prSet presAssocID="{9EC686FA-3522-47E8-8C5F-FB1939740293}" presName="centerShape" presStyleLbl="node0" presStyleIdx="0" presStyleCnt="1" custScaleX="137128" custScaleY="134783" custLinFactNeighborX="2166" custLinFactNeighborY="486"/>
      <dgm:spPr>
        <a:prstGeom prst="ellipse">
          <a:avLst/>
        </a:prstGeom>
      </dgm:spPr>
      <dgm:t>
        <a:bodyPr/>
        <a:lstStyle/>
        <a:p>
          <a:endParaRPr lang="ru-RU"/>
        </a:p>
      </dgm:t>
    </dgm:pt>
    <dgm:pt modelId="{178730F2-29E8-4B6F-8796-EAC1FE04DD7C}" type="pres">
      <dgm:prSet presAssocID="{4AA41B7E-24A9-4212-9602-A926752C7FC0}" presName="parTrans" presStyleLbl="sibTrans2D1" presStyleIdx="0" presStyleCnt="4"/>
      <dgm:spPr/>
      <dgm:t>
        <a:bodyPr/>
        <a:lstStyle/>
        <a:p>
          <a:endParaRPr lang="ru-RU"/>
        </a:p>
      </dgm:t>
    </dgm:pt>
    <dgm:pt modelId="{D5C74BA9-F407-4F4B-8AC1-D60912BAB57E}" type="pres">
      <dgm:prSet presAssocID="{4AA41B7E-24A9-4212-9602-A926752C7FC0}" presName="connectorText" presStyleLbl="sibTrans2D1" presStyleIdx="0" presStyleCnt="4"/>
      <dgm:spPr/>
      <dgm:t>
        <a:bodyPr/>
        <a:lstStyle/>
        <a:p>
          <a:endParaRPr lang="ru-RU"/>
        </a:p>
      </dgm:t>
    </dgm:pt>
    <dgm:pt modelId="{4A675AB7-2D6D-4D87-968A-E6753B4D9DED}" type="pres">
      <dgm:prSet presAssocID="{FBF68764-6540-4668-846D-23CD76A3DB6E}" presName="node" presStyleLbl="node1" presStyleIdx="0" presStyleCnt="4" custScaleX="355310" custScaleY="64080" custRadScaleRad="100040" custRadScaleInc="3620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ru-RU"/>
        </a:p>
      </dgm:t>
    </dgm:pt>
    <dgm:pt modelId="{445C0EBB-F978-4716-9AAF-01868269A0D9}" type="pres">
      <dgm:prSet presAssocID="{7E35D6DC-12E2-4FEE-B73B-ACA3E93BDAFC}" presName="parTrans" presStyleLbl="sibTrans2D1" presStyleIdx="1" presStyleCnt="4"/>
      <dgm:spPr/>
      <dgm:t>
        <a:bodyPr/>
        <a:lstStyle/>
        <a:p>
          <a:endParaRPr lang="ru-RU"/>
        </a:p>
      </dgm:t>
    </dgm:pt>
    <dgm:pt modelId="{50B74ABE-CA9C-4D2F-BF72-E8F32F2D3E1E}" type="pres">
      <dgm:prSet presAssocID="{7E35D6DC-12E2-4FEE-B73B-ACA3E93BDAFC}" presName="connectorText" presStyleLbl="sibTrans2D1" presStyleIdx="1" presStyleCnt="4"/>
      <dgm:spPr/>
      <dgm:t>
        <a:bodyPr/>
        <a:lstStyle/>
        <a:p>
          <a:endParaRPr lang="ru-RU"/>
        </a:p>
      </dgm:t>
    </dgm:pt>
    <dgm:pt modelId="{CE39DBB3-CE56-4E68-A102-9F8A6F94D50B}" type="pres">
      <dgm:prSet presAssocID="{3840D98E-4DC2-4981-B7DD-CCE894C0DF4B}" presName="node" presStyleLbl="node1" presStyleIdx="1" presStyleCnt="4" custScaleX="180588" custScaleY="61587" custRadScaleRad="154304" custRadScaleInc="80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ru-RU"/>
        </a:p>
      </dgm:t>
    </dgm:pt>
    <dgm:pt modelId="{7D23BF38-2564-458B-8114-4944898DEBA8}" type="pres">
      <dgm:prSet presAssocID="{05E44AA4-7A05-4262-9722-9A0AC2FCF0D8}" presName="parTrans" presStyleLbl="sibTrans2D1" presStyleIdx="2" presStyleCnt="4"/>
      <dgm:spPr/>
      <dgm:t>
        <a:bodyPr/>
        <a:lstStyle/>
        <a:p>
          <a:endParaRPr lang="ru-RU"/>
        </a:p>
      </dgm:t>
    </dgm:pt>
    <dgm:pt modelId="{B441173D-BD1C-4894-9122-8E4AA33A71EE}" type="pres">
      <dgm:prSet presAssocID="{05E44AA4-7A05-4262-9722-9A0AC2FCF0D8}" presName="connectorText" presStyleLbl="sibTrans2D1" presStyleIdx="2" presStyleCnt="4"/>
      <dgm:spPr/>
      <dgm:t>
        <a:bodyPr/>
        <a:lstStyle/>
        <a:p>
          <a:endParaRPr lang="ru-RU"/>
        </a:p>
      </dgm:t>
    </dgm:pt>
    <dgm:pt modelId="{F55F16D3-19E4-4FF8-8794-18B4ED1627F6}" type="pres">
      <dgm:prSet presAssocID="{01AFE6D6-9D58-4C66-B2C9-2E2A3E1291AE}" presName="node" presStyleLbl="node1" presStyleIdx="2" presStyleCnt="4" custScaleX="208193" custScaleY="54420" custRadScaleRad="100030" custRadScaleInc="-311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ru-RU"/>
        </a:p>
      </dgm:t>
    </dgm:pt>
    <dgm:pt modelId="{33191EFE-EF8C-4973-85F2-EA8D0B690295}" type="pres">
      <dgm:prSet presAssocID="{4AA35AF3-BA02-49E3-BE4F-DABCC61B3C17}" presName="parTrans" presStyleLbl="sibTrans2D1" presStyleIdx="3" presStyleCnt="4"/>
      <dgm:spPr/>
      <dgm:t>
        <a:bodyPr/>
        <a:lstStyle/>
        <a:p>
          <a:endParaRPr lang="ru-RU"/>
        </a:p>
      </dgm:t>
    </dgm:pt>
    <dgm:pt modelId="{1DB4EE7B-977F-4693-9F52-51A51F7BE76F}" type="pres">
      <dgm:prSet presAssocID="{4AA35AF3-BA02-49E3-BE4F-DABCC61B3C17}" presName="connectorText" presStyleLbl="sibTrans2D1" presStyleIdx="3" presStyleCnt="4"/>
      <dgm:spPr/>
      <dgm:t>
        <a:bodyPr/>
        <a:lstStyle/>
        <a:p>
          <a:endParaRPr lang="ru-RU"/>
        </a:p>
      </dgm:t>
    </dgm:pt>
    <dgm:pt modelId="{5EE0AD7B-F13A-4178-B9E7-522CCF9A4039}" type="pres">
      <dgm:prSet presAssocID="{0D5634C3-375E-4B49-AB44-F6D5EC84CC53}" presName="node" presStyleLbl="node1" presStyleIdx="3" presStyleCnt="4" custScaleX="168466" custScaleY="61693" custRadScaleRad="140780" custRadScaleInc="-84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ru-RU"/>
        </a:p>
      </dgm:t>
    </dgm:pt>
  </dgm:ptLst>
  <dgm:cxnLst>
    <dgm:cxn modelId="{34609162-65EE-4EA0-9EA5-6508065F3AA7}" type="presOf" srcId="{0D5634C3-375E-4B49-AB44-F6D5EC84CC53}" destId="{5EE0AD7B-F13A-4178-B9E7-522CCF9A4039}" srcOrd="0" destOrd="0" presId="urn:microsoft.com/office/officeart/2005/8/layout/radial5"/>
    <dgm:cxn modelId="{3B1899DC-7DDF-4FAD-8982-6235A8555209}" srcId="{9EC686FA-3522-47E8-8C5F-FB1939740293}" destId="{01AFE6D6-9D58-4C66-B2C9-2E2A3E1291AE}" srcOrd="2" destOrd="0" parTransId="{05E44AA4-7A05-4262-9722-9A0AC2FCF0D8}" sibTransId="{2B70704A-3E38-4D67-8427-415835F153E9}"/>
    <dgm:cxn modelId="{776E87BD-F0F2-4BE5-98A7-833B21B59B9B}" srcId="{1A62FF6F-98B2-446A-B77A-E0BA1DD433B6}" destId="{9EC686FA-3522-47E8-8C5F-FB1939740293}" srcOrd="0" destOrd="0" parTransId="{93A27BAD-E1F2-4F92-BFC2-E17F4A9C527C}" sibTransId="{D01B734D-7039-422C-AA26-03731A3C408D}"/>
    <dgm:cxn modelId="{5E4EF8F3-BBDE-4AAF-A693-7E2D98490442}" type="presOf" srcId="{4AA41B7E-24A9-4212-9602-A926752C7FC0}" destId="{D5C74BA9-F407-4F4B-8AC1-D60912BAB57E}" srcOrd="1" destOrd="0" presId="urn:microsoft.com/office/officeart/2005/8/layout/radial5"/>
    <dgm:cxn modelId="{3225AB25-4361-45C2-8D3F-3D893EF6797C}" type="presOf" srcId="{4AA41B7E-24A9-4212-9602-A926752C7FC0}" destId="{178730F2-29E8-4B6F-8796-EAC1FE04DD7C}" srcOrd="0" destOrd="0" presId="urn:microsoft.com/office/officeart/2005/8/layout/radial5"/>
    <dgm:cxn modelId="{8F7931B8-C0C8-4C34-BA56-667303B765FE}" srcId="{9EC686FA-3522-47E8-8C5F-FB1939740293}" destId="{3840D98E-4DC2-4981-B7DD-CCE894C0DF4B}" srcOrd="1" destOrd="0" parTransId="{7E35D6DC-12E2-4FEE-B73B-ACA3E93BDAFC}" sibTransId="{6796D3AE-2C9E-4B1C-9044-2C87646C8F0C}"/>
    <dgm:cxn modelId="{7AEB220D-3C6E-46FD-97CA-8BBD1CC9B064}" type="presOf" srcId="{4AA35AF3-BA02-49E3-BE4F-DABCC61B3C17}" destId="{1DB4EE7B-977F-4693-9F52-51A51F7BE76F}" srcOrd="1" destOrd="0" presId="urn:microsoft.com/office/officeart/2005/8/layout/radial5"/>
    <dgm:cxn modelId="{1C477854-A4AD-4A83-831C-DF569A79295B}" srcId="{9EC686FA-3522-47E8-8C5F-FB1939740293}" destId="{FBF68764-6540-4668-846D-23CD76A3DB6E}" srcOrd="0" destOrd="0" parTransId="{4AA41B7E-24A9-4212-9602-A926752C7FC0}" sibTransId="{599EE2BC-A44C-4F0C-8913-3EDDDA16C8DF}"/>
    <dgm:cxn modelId="{065B6518-0713-4701-930E-4E6F72DE04C0}" type="presOf" srcId="{7E35D6DC-12E2-4FEE-B73B-ACA3E93BDAFC}" destId="{445C0EBB-F978-4716-9AAF-01868269A0D9}" srcOrd="0" destOrd="0" presId="urn:microsoft.com/office/officeart/2005/8/layout/radial5"/>
    <dgm:cxn modelId="{637C2C4D-7819-476B-B7E3-F91D42B70779}" type="presOf" srcId="{05E44AA4-7A05-4262-9722-9A0AC2FCF0D8}" destId="{B441173D-BD1C-4894-9122-8E4AA33A71EE}" srcOrd="1" destOrd="0" presId="urn:microsoft.com/office/officeart/2005/8/layout/radial5"/>
    <dgm:cxn modelId="{46716010-894F-46D3-AB87-C2C35E1F1CFA}" type="presOf" srcId="{1A62FF6F-98B2-446A-B77A-E0BA1DD433B6}" destId="{0AB7269A-695E-4CF4-A6F7-FDEA421E7001}" srcOrd="0" destOrd="0" presId="urn:microsoft.com/office/officeart/2005/8/layout/radial5"/>
    <dgm:cxn modelId="{061F3A43-2025-4890-841D-EB08BDC7D225}" type="presOf" srcId="{9EC686FA-3522-47E8-8C5F-FB1939740293}" destId="{774640B8-7013-4C81-93BA-11E393E16941}" srcOrd="0" destOrd="0" presId="urn:microsoft.com/office/officeart/2005/8/layout/radial5"/>
    <dgm:cxn modelId="{8685450A-7C42-47FF-B36D-533286AA44E2}" type="presOf" srcId="{FBF68764-6540-4668-846D-23CD76A3DB6E}" destId="{4A675AB7-2D6D-4D87-968A-E6753B4D9DED}" srcOrd="0" destOrd="0" presId="urn:microsoft.com/office/officeart/2005/8/layout/radial5"/>
    <dgm:cxn modelId="{0927F53A-C861-49D7-84F6-1C881A3ED15E}" type="presOf" srcId="{4AA35AF3-BA02-49E3-BE4F-DABCC61B3C17}" destId="{33191EFE-EF8C-4973-85F2-EA8D0B690295}" srcOrd="0" destOrd="0" presId="urn:microsoft.com/office/officeart/2005/8/layout/radial5"/>
    <dgm:cxn modelId="{BFC6BE54-3980-4ECF-9F9A-C39DD84DDAE4}" type="presOf" srcId="{01AFE6D6-9D58-4C66-B2C9-2E2A3E1291AE}" destId="{F55F16D3-19E4-4FF8-8794-18B4ED1627F6}" srcOrd="0" destOrd="0" presId="urn:microsoft.com/office/officeart/2005/8/layout/radial5"/>
    <dgm:cxn modelId="{7051712C-F34E-420B-BBD5-54B08E1918B3}" type="presOf" srcId="{05E44AA4-7A05-4262-9722-9A0AC2FCF0D8}" destId="{7D23BF38-2564-458B-8114-4944898DEBA8}" srcOrd="0" destOrd="0" presId="urn:microsoft.com/office/officeart/2005/8/layout/radial5"/>
    <dgm:cxn modelId="{6DE133AB-1088-48AB-8F02-8A9541D5229E}" type="presOf" srcId="{3840D98E-4DC2-4981-B7DD-CCE894C0DF4B}" destId="{CE39DBB3-CE56-4E68-A102-9F8A6F94D50B}" srcOrd="0" destOrd="0" presId="urn:microsoft.com/office/officeart/2005/8/layout/radial5"/>
    <dgm:cxn modelId="{D67884BB-D1C6-4D66-943B-1FFBB899EF1D}" srcId="{9EC686FA-3522-47E8-8C5F-FB1939740293}" destId="{0D5634C3-375E-4B49-AB44-F6D5EC84CC53}" srcOrd="3" destOrd="0" parTransId="{4AA35AF3-BA02-49E3-BE4F-DABCC61B3C17}" sibTransId="{DEAC9F5A-C383-4ABA-9586-1152ECBBB25C}"/>
    <dgm:cxn modelId="{335AD5E5-F21F-4373-B344-8C1424C25862}" type="presOf" srcId="{7E35D6DC-12E2-4FEE-B73B-ACA3E93BDAFC}" destId="{50B74ABE-CA9C-4D2F-BF72-E8F32F2D3E1E}" srcOrd="1" destOrd="0" presId="urn:microsoft.com/office/officeart/2005/8/layout/radial5"/>
    <dgm:cxn modelId="{78F92BB0-90AF-4B60-B26F-4C087B5A8665}" type="presParOf" srcId="{0AB7269A-695E-4CF4-A6F7-FDEA421E7001}" destId="{774640B8-7013-4C81-93BA-11E393E16941}" srcOrd="0" destOrd="0" presId="urn:microsoft.com/office/officeart/2005/8/layout/radial5"/>
    <dgm:cxn modelId="{E5F1E596-C386-4BB9-A430-5F21E79AD9EC}" type="presParOf" srcId="{0AB7269A-695E-4CF4-A6F7-FDEA421E7001}" destId="{178730F2-29E8-4B6F-8796-EAC1FE04DD7C}" srcOrd="1" destOrd="0" presId="urn:microsoft.com/office/officeart/2005/8/layout/radial5"/>
    <dgm:cxn modelId="{D36BA9DB-5327-49D4-8022-A4A767DD8A43}" type="presParOf" srcId="{178730F2-29E8-4B6F-8796-EAC1FE04DD7C}" destId="{D5C74BA9-F407-4F4B-8AC1-D60912BAB57E}" srcOrd="0" destOrd="0" presId="urn:microsoft.com/office/officeart/2005/8/layout/radial5"/>
    <dgm:cxn modelId="{4DD57329-1C9A-49F8-8BA7-852778DCC42E}" type="presParOf" srcId="{0AB7269A-695E-4CF4-A6F7-FDEA421E7001}" destId="{4A675AB7-2D6D-4D87-968A-E6753B4D9DED}" srcOrd="2" destOrd="0" presId="urn:microsoft.com/office/officeart/2005/8/layout/radial5"/>
    <dgm:cxn modelId="{46D20E91-A497-4A19-B207-E6C1E8736605}" type="presParOf" srcId="{0AB7269A-695E-4CF4-A6F7-FDEA421E7001}" destId="{445C0EBB-F978-4716-9AAF-01868269A0D9}" srcOrd="3" destOrd="0" presId="urn:microsoft.com/office/officeart/2005/8/layout/radial5"/>
    <dgm:cxn modelId="{EFD8F927-0DC4-448D-BFB2-703DD0C1A3A4}" type="presParOf" srcId="{445C0EBB-F978-4716-9AAF-01868269A0D9}" destId="{50B74ABE-CA9C-4D2F-BF72-E8F32F2D3E1E}" srcOrd="0" destOrd="0" presId="urn:microsoft.com/office/officeart/2005/8/layout/radial5"/>
    <dgm:cxn modelId="{B5E133F3-B7A6-4433-97BE-066913110DF3}" type="presParOf" srcId="{0AB7269A-695E-4CF4-A6F7-FDEA421E7001}" destId="{CE39DBB3-CE56-4E68-A102-9F8A6F94D50B}" srcOrd="4" destOrd="0" presId="urn:microsoft.com/office/officeart/2005/8/layout/radial5"/>
    <dgm:cxn modelId="{C5BFD3B8-C2C9-49AA-AE04-B193F384A542}" type="presParOf" srcId="{0AB7269A-695E-4CF4-A6F7-FDEA421E7001}" destId="{7D23BF38-2564-458B-8114-4944898DEBA8}" srcOrd="5" destOrd="0" presId="urn:microsoft.com/office/officeart/2005/8/layout/radial5"/>
    <dgm:cxn modelId="{68865CEE-9EB2-4DFB-991E-557BF5E62AB1}" type="presParOf" srcId="{7D23BF38-2564-458B-8114-4944898DEBA8}" destId="{B441173D-BD1C-4894-9122-8E4AA33A71EE}" srcOrd="0" destOrd="0" presId="urn:microsoft.com/office/officeart/2005/8/layout/radial5"/>
    <dgm:cxn modelId="{536FF387-1772-4C3B-AADB-675E6BB82B0A}" type="presParOf" srcId="{0AB7269A-695E-4CF4-A6F7-FDEA421E7001}" destId="{F55F16D3-19E4-4FF8-8794-18B4ED1627F6}" srcOrd="6" destOrd="0" presId="urn:microsoft.com/office/officeart/2005/8/layout/radial5"/>
    <dgm:cxn modelId="{6EEBAB32-ED0A-48C2-89B9-99AAB242132E}" type="presParOf" srcId="{0AB7269A-695E-4CF4-A6F7-FDEA421E7001}" destId="{33191EFE-EF8C-4973-85F2-EA8D0B690295}" srcOrd="7" destOrd="0" presId="urn:microsoft.com/office/officeart/2005/8/layout/radial5"/>
    <dgm:cxn modelId="{53DC6005-DFF2-47F9-8EE8-5E5AB5EA8789}" type="presParOf" srcId="{33191EFE-EF8C-4973-85F2-EA8D0B690295}" destId="{1DB4EE7B-977F-4693-9F52-51A51F7BE76F}" srcOrd="0" destOrd="0" presId="urn:microsoft.com/office/officeart/2005/8/layout/radial5"/>
    <dgm:cxn modelId="{34F0509A-390B-4E43-9CA8-5C890314D370}" type="presParOf" srcId="{0AB7269A-695E-4CF4-A6F7-FDEA421E7001}" destId="{5EE0AD7B-F13A-4178-B9E7-522CCF9A4039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03F9D4-870A-464D-9DBD-4924EB462DAE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D35936BE-12DB-49A8-9286-2639138D77EA}">
      <dgm:prSet phldrT="[Текст]"/>
      <dgm:spPr/>
      <dgm:t>
        <a:bodyPr/>
        <a:lstStyle/>
        <a:p>
          <a:r>
            <a:rPr lang="uk-UA" dirty="0" smtClean="0"/>
            <a:t>Інформування</a:t>
          </a:r>
          <a:endParaRPr lang="ru-RU" dirty="0"/>
        </a:p>
      </dgm:t>
    </dgm:pt>
    <dgm:pt modelId="{655B3439-ABDC-4414-B93A-F8679BE8B4B4}" type="parTrans" cxnId="{DCCFEB67-B64F-44F2-A35C-7A1C52852DB0}">
      <dgm:prSet/>
      <dgm:spPr/>
      <dgm:t>
        <a:bodyPr/>
        <a:lstStyle/>
        <a:p>
          <a:endParaRPr lang="ru-RU"/>
        </a:p>
      </dgm:t>
    </dgm:pt>
    <dgm:pt modelId="{0C56948E-7CEE-4D25-9244-1828B101A6C0}" type="sibTrans" cxnId="{DCCFEB67-B64F-44F2-A35C-7A1C52852DB0}">
      <dgm:prSet/>
      <dgm:spPr/>
      <dgm:t>
        <a:bodyPr/>
        <a:lstStyle/>
        <a:p>
          <a:endParaRPr lang="ru-RU"/>
        </a:p>
      </dgm:t>
    </dgm:pt>
    <dgm:pt modelId="{B88DB9C7-0341-400B-BB60-437987185AC5}">
      <dgm:prSet phldrT="[Текст]" custT="1"/>
      <dgm:spPr/>
      <dgm:t>
        <a:bodyPr/>
        <a:lstStyle/>
        <a:p>
          <a:r>
            <a:rPr lang="uk-UA" sz="1600" dirty="0" smtClean="0"/>
            <a:t>Про свою діяльність (Протоколи загальних зборів, протоколи правління)</a:t>
          </a:r>
          <a:endParaRPr lang="ru-RU" sz="2000" dirty="0"/>
        </a:p>
      </dgm:t>
    </dgm:pt>
    <dgm:pt modelId="{A41F7DC6-2388-42B4-A9C0-458CC3278AA2}" type="parTrans" cxnId="{BB409BDD-2CEF-4F09-A193-7D0586072D69}">
      <dgm:prSet/>
      <dgm:spPr/>
      <dgm:t>
        <a:bodyPr/>
        <a:lstStyle/>
        <a:p>
          <a:endParaRPr lang="ru-RU"/>
        </a:p>
      </dgm:t>
    </dgm:pt>
    <dgm:pt modelId="{E29E8DFE-DDA9-46CD-897A-2698D8BB4109}" type="sibTrans" cxnId="{BB409BDD-2CEF-4F09-A193-7D0586072D69}">
      <dgm:prSet/>
      <dgm:spPr/>
      <dgm:t>
        <a:bodyPr/>
        <a:lstStyle/>
        <a:p>
          <a:endParaRPr lang="ru-RU"/>
        </a:p>
      </dgm:t>
    </dgm:pt>
    <dgm:pt modelId="{F33C7C22-F3C3-40C7-BF69-B913327B8A2A}">
      <dgm:prSet phldrT="[Текст]" custT="1"/>
      <dgm:spPr/>
      <dgm:t>
        <a:bodyPr/>
        <a:lstStyle/>
        <a:p>
          <a:pPr marL="171450">
            <a:spcAft>
              <a:spcPts val="0"/>
            </a:spcAft>
          </a:pPr>
          <a:r>
            <a:rPr lang="ru-RU" sz="1600" dirty="0" smtClean="0"/>
            <a:t>Но</a:t>
          </a:r>
          <a:r>
            <a:rPr lang="uk-UA" sz="1600" dirty="0" smtClean="0"/>
            <a:t>вин, тарифів, контактної інформації</a:t>
          </a:r>
          <a:r>
            <a:rPr lang="en-US" sz="1600" dirty="0" smtClean="0"/>
            <a:t>;</a:t>
          </a:r>
          <a:endParaRPr lang="ru-RU" sz="1600" dirty="0"/>
        </a:p>
      </dgm:t>
    </dgm:pt>
    <dgm:pt modelId="{84A848A2-B5B6-4C5A-B58F-076117BDB531}" type="parTrans" cxnId="{FDFF081B-E053-4B94-B7DB-2E3E35630129}">
      <dgm:prSet/>
      <dgm:spPr/>
      <dgm:t>
        <a:bodyPr/>
        <a:lstStyle/>
        <a:p>
          <a:endParaRPr lang="ru-RU"/>
        </a:p>
      </dgm:t>
    </dgm:pt>
    <dgm:pt modelId="{E874699A-8F9A-4033-88F9-DA6910A381CA}" type="sibTrans" cxnId="{FDFF081B-E053-4B94-B7DB-2E3E35630129}">
      <dgm:prSet/>
      <dgm:spPr/>
      <dgm:t>
        <a:bodyPr/>
        <a:lstStyle/>
        <a:p>
          <a:endParaRPr lang="ru-RU"/>
        </a:p>
      </dgm:t>
    </dgm:pt>
    <dgm:pt modelId="{0C02B1CB-5BC4-4902-8FBE-576D9F5AED47}">
      <dgm:prSet phldrT="[Текст]"/>
      <dgm:spPr/>
      <dgm:t>
        <a:bodyPr/>
        <a:lstStyle/>
        <a:p>
          <a:r>
            <a:rPr lang="uk-UA" dirty="0" smtClean="0"/>
            <a:t>Моніторинг</a:t>
          </a:r>
          <a:endParaRPr lang="ru-RU" dirty="0"/>
        </a:p>
      </dgm:t>
    </dgm:pt>
    <dgm:pt modelId="{F733D661-82AA-45FF-B184-731E20EE7B3F}" type="parTrans" cxnId="{0B13B378-1EE4-4762-9A1B-587899F8E8C0}">
      <dgm:prSet/>
      <dgm:spPr/>
      <dgm:t>
        <a:bodyPr/>
        <a:lstStyle/>
        <a:p>
          <a:endParaRPr lang="ru-RU"/>
        </a:p>
      </dgm:t>
    </dgm:pt>
    <dgm:pt modelId="{3051D3B3-822C-4DE5-AE00-CC8B39944A67}" type="sibTrans" cxnId="{0B13B378-1EE4-4762-9A1B-587899F8E8C0}">
      <dgm:prSet/>
      <dgm:spPr/>
      <dgm:t>
        <a:bodyPr/>
        <a:lstStyle/>
        <a:p>
          <a:endParaRPr lang="ru-RU"/>
        </a:p>
      </dgm:t>
    </dgm:pt>
    <dgm:pt modelId="{CA9F0E53-B51F-4C99-9EF0-7D116D0A6B41}">
      <dgm:prSet phldrT="[Текст]" custT="1"/>
      <dgm:spPr/>
      <dgm:t>
        <a:bodyPr/>
        <a:lstStyle/>
        <a:p>
          <a:pPr marL="0">
            <a:spcAft>
              <a:spcPts val="0"/>
            </a:spcAft>
          </a:pPr>
          <a:r>
            <a:rPr lang="uk-UA" sz="1600" dirty="0" smtClean="0"/>
            <a:t>Вирішення проблем</a:t>
          </a:r>
          <a:r>
            <a:rPr lang="en-US" sz="1600" dirty="0" smtClean="0"/>
            <a:t>;</a:t>
          </a:r>
          <a:endParaRPr lang="ru-RU" sz="1600" dirty="0"/>
        </a:p>
      </dgm:t>
    </dgm:pt>
    <dgm:pt modelId="{BFB965AA-9E1C-4E76-AD79-DF8C1DD04FE6}" type="parTrans" cxnId="{C87B9288-E0FC-4557-89F9-FFFA8DC0BBDC}">
      <dgm:prSet/>
      <dgm:spPr/>
      <dgm:t>
        <a:bodyPr/>
        <a:lstStyle/>
        <a:p>
          <a:endParaRPr lang="ru-RU"/>
        </a:p>
      </dgm:t>
    </dgm:pt>
    <dgm:pt modelId="{EAFD423B-5404-441F-B3DE-239834558328}" type="sibTrans" cxnId="{C87B9288-E0FC-4557-89F9-FFFA8DC0BBDC}">
      <dgm:prSet/>
      <dgm:spPr/>
      <dgm:t>
        <a:bodyPr/>
        <a:lstStyle/>
        <a:p>
          <a:endParaRPr lang="ru-RU"/>
        </a:p>
      </dgm:t>
    </dgm:pt>
    <dgm:pt modelId="{CB86A7D4-2B9F-48DB-BA69-299E93D9F91E}">
      <dgm:prSet/>
      <dgm:spPr/>
      <dgm:t>
        <a:bodyPr/>
        <a:lstStyle/>
        <a:p>
          <a:r>
            <a:rPr lang="uk-UA" dirty="0" smtClean="0"/>
            <a:t>Керування</a:t>
          </a:r>
          <a:endParaRPr lang="ru-RU" dirty="0"/>
        </a:p>
      </dgm:t>
    </dgm:pt>
    <dgm:pt modelId="{15468400-9808-4543-8632-CBE99926E8D8}" type="parTrans" cxnId="{3B870EFC-00F8-4A84-AB70-24FC6B0C3596}">
      <dgm:prSet/>
      <dgm:spPr/>
      <dgm:t>
        <a:bodyPr/>
        <a:lstStyle/>
        <a:p>
          <a:endParaRPr lang="ru-RU"/>
        </a:p>
      </dgm:t>
    </dgm:pt>
    <dgm:pt modelId="{EE6785DA-D463-485A-95A8-C0F1953FD39D}" type="sibTrans" cxnId="{3B870EFC-00F8-4A84-AB70-24FC6B0C3596}">
      <dgm:prSet/>
      <dgm:spPr/>
      <dgm:t>
        <a:bodyPr/>
        <a:lstStyle/>
        <a:p>
          <a:endParaRPr lang="ru-RU"/>
        </a:p>
      </dgm:t>
    </dgm:pt>
    <dgm:pt modelId="{169CCF4A-C530-42AF-B85C-217B5F1232B7}">
      <dgm:prSet/>
      <dgm:spPr/>
      <dgm:t>
        <a:bodyPr/>
        <a:lstStyle/>
        <a:p>
          <a:r>
            <a:rPr lang="uk-UA" dirty="0" smtClean="0"/>
            <a:t>Опитування мешканців</a:t>
          </a:r>
          <a:endParaRPr lang="ru-RU" dirty="0"/>
        </a:p>
      </dgm:t>
    </dgm:pt>
    <dgm:pt modelId="{0430CF6A-0EA2-42FC-A43C-829803C8051C}" type="parTrans" cxnId="{F45B7A01-B69D-4712-9181-9C76974A86A2}">
      <dgm:prSet/>
      <dgm:spPr/>
      <dgm:t>
        <a:bodyPr/>
        <a:lstStyle/>
        <a:p>
          <a:endParaRPr lang="ru-RU"/>
        </a:p>
      </dgm:t>
    </dgm:pt>
    <dgm:pt modelId="{3E436D15-F6A9-4218-9740-E7A1EFFBD7B7}" type="sibTrans" cxnId="{F45B7A01-B69D-4712-9181-9C76974A86A2}">
      <dgm:prSet/>
      <dgm:spPr/>
      <dgm:t>
        <a:bodyPr/>
        <a:lstStyle/>
        <a:p>
          <a:endParaRPr lang="ru-RU"/>
        </a:p>
      </dgm:t>
    </dgm:pt>
    <dgm:pt modelId="{65A9A630-13A2-4D6E-B63D-5198C3839C4D}">
      <dgm:prSet phldrT="[Текст]"/>
      <dgm:spPr/>
      <dgm:t>
        <a:bodyPr/>
        <a:lstStyle/>
        <a:p>
          <a:r>
            <a:rPr lang="uk-UA" smtClean="0"/>
            <a:t>Публікація</a:t>
          </a:r>
          <a:endParaRPr lang="ru-RU" sz="1300" dirty="0"/>
        </a:p>
      </dgm:t>
    </dgm:pt>
    <dgm:pt modelId="{51A1EEC6-B638-4646-95EB-43AF7264B990}" type="parTrans" cxnId="{525A872F-3DEF-4D74-A42A-87E4130554D3}">
      <dgm:prSet/>
      <dgm:spPr/>
      <dgm:t>
        <a:bodyPr/>
        <a:lstStyle/>
        <a:p>
          <a:endParaRPr lang="ru-RU"/>
        </a:p>
      </dgm:t>
    </dgm:pt>
    <dgm:pt modelId="{8AF40CE4-5330-4DB0-A07B-1AFDF12ACAE1}" type="sibTrans" cxnId="{525A872F-3DEF-4D74-A42A-87E4130554D3}">
      <dgm:prSet/>
      <dgm:spPr/>
      <dgm:t>
        <a:bodyPr/>
        <a:lstStyle/>
        <a:p>
          <a:endParaRPr lang="ru-RU"/>
        </a:p>
      </dgm:t>
    </dgm:pt>
    <dgm:pt modelId="{A1852D18-B345-4002-AFAE-F7A161F95AC9}">
      <dgm:prSet phldrT="[Текст]" custT="1"/>
      <dgm:spPr/>
      <dgm:t>
        <a:bodyPr/>
        <a:lstStyle/>
        <a:p>
          <a:pPr marL="144000">
            <a:spcAft>
              <a:spcPts val="0"/>
            </a:spcAft>
          </a:pPr>
          <a:r>
            <a:rPr lang="uk-UA" sz="1600" dirty="0" smtClean="0"/>
            <a:t>Інформації про боржників</a:t>
          </a:r>
          <a:r>
            <a:rPr lang="en-US" sz="1600" dirty="0" smtClean="0"/>
            <a:t>;</a:t>
          </a:r>
          <a:endParaRPr lang="ru-RU" sz="1600" dirty="0"/>
        </a:p>
      </dgm:t>
    </dgm:pt>
    <dgm:pt modelId="{3E5E0358-0E6D-43FB-89B7-87A00CC5587F}" type="parTrans" cxnId="{4CBC69B7-3FCF-4744-8145-C72449150097}">
      <dgm:prSet/>
      <dgm:spPr/>
      <dgm:t>
        <a:bodyPr/>
        <a:lstStyle/>
        <a:p>
          <a:endParaRPr lang="ru-RU"/>
        </a:p>
      </dgm:t>
    </dgm:pt>
    <dgm:pt modelId="{4F320E7E-B5DB-4C1F-A524-395C14EC201A}" type="sibTrans" cxnId="{4CBC69B7-3FCF-4744-8145-C72449150097}">
      <dgm:prSet/>
      <dgm:spPr/>
      <dgm:t>
        <a:bodyPr/>
        <a:lstStyle/>
        <a:p>
          <a:endParaRPr lang="ru-RU"/>
        </a:p>
      </dgm:t>
    </dgm:pt>
    <dgm:pt modelId="{C462B024-19D2-4EE8-ABBD-213BE58508F6}">
      <dgm:prSet phldrT="[Текст]" custT="1"/>
      <dgm:spPr/>
      <dgm:t>
        <a:bodyPr/>
        <a:lstStyle/>
        <a:p>
          <a:pPr marL="0">
            <a:spcAft>
              <a:spcPct val="15000"/>
            </a:spcAft>
          </a:pPr>
          <a:r>
            <a:rPr lang="uk-UA" sz="1600" dirty="0" smtClean="0"/>
            <a:t>Кошторису та іншої фінансової інформації</a:t>
          </a:r>
          <a:endParaRPr lang="ru-RU" sz="1600" dirty="0"/>
        </a:p>
      </dgm:t>
    </dgm:pt>
    <dgm:pt modelId="{E1A064F7-8C09-41BB-8426-ADD75706E999}" type="parTrans" cxnId="{5DC4EAC7-E44F-468D-97EF-0A594E83CFD8}">
      <dgm:prSet/>
      <dgm:spPr/>
      <dgm:t>
        <a:bodyPr/>
        <a:lstStyle/>
        <a:p>
          <a:endParaRPr lang="ru-RU"/>
        </a:p>
      </dgm:t>
    </dgm:pt>
    <dgm:pt modelId="{CC85999E-E17F-407A-8795-421C1D0CC629}" type="sibTrans" cxnId="{5DC4EAC7-E44F-468D-97EF-0A594E83CFD8}">
      <dgm:prSet/>
      <dgm:spPr/>
      <dgm:t>
        <a:bodyPr/>
        <a:lstStyle/>
        <a:p>
          <a:endParaRPr lang="ru-RU"/>
        </a:p>
      </dgm:t>
    </dgm:pt>
    <dgm:pt modelId="{6E680ABF-783D-4D19-BA91-78E3ABF2CDE6}">
      <dgm:prSet/>
      <dgm:spPr/>
      <dgm:t>
        <a:bodyPr/>
        <a:lstStyle/>
        <a:p>
          <a:r>
            <a:rPr lang="uk-UA" dirty="0" smtClean="0"/>
            <a:t>Оперативна відповідь на запити мешканців</a:t>
          </a:r>
          <a:endParaRPr lang="ru-RU" dirty="0"/>
        </a:p>
      </dgm:t>
    </dgm:pt>
    <dgm:pt modelId="{651475C8-B452-4ACE-A3D3-3FC10129E599}" type="parTrans" cxnId="{5AD2C18B-D327-4CCD-A182-7FEC79E13C8D}">
      <dgm:prSet/>
      <dgm:spPr/>
      <dgm:t>
        <a:bodyPr/>
        <a:lstStyle/>
        <a:p>
          <a:endParaRPr lang="ru-RU"/>
        </a:p>
      </dgm:t>
    </dgm:pt>
    <dgm:pt modelId="{2040ADAD-4710-4711-9E31-549ECC50D736}" type="sibTrans" cxnId="{5AD2C18B-D327-4CCD-A182-7FEC79E13C8D}">
      <dgm:prSet/>
      <dgm:spPr/>
      <dgm:t>
        <a:bodyPr/>
        <a:lstStyle/>
        <a:p>
          <a:endParaRPr lang="ru-RU"/>
        </a:p>
      </dgm:t>
    </dgm:pt>
    <dgm:pt modelId="{2B5DBD02-BF34-4FFE-890B-783C956C5B9A}">
      <dgm:prSet phldrT="[Текст]" custT="1"/>
      <dgm:spPr/>
      <dgm:t>
        <a:bodyPr/>
        <a:lstStyle/>
        <a:p>
          <a:pPr marL="0">
            <a:spcAft>
              <a:spcPts val="0"/>
            </a:spcAft>
          </a:pPr>
          <a:r>
            <a:rPr lang="uk-UA" sz="1600" smtClean="0"/>
            <a:t>Статистики активності ОСББ</a:t>
          </a:r>
          <a:r>
            <a:rPr lang="en-US" sz="1600" smtClean="0"/>
            <a:t>.</a:t>
          </a:r>
          <a:endParaRPr lang="ru-RU" sz="1600" dirty="0"/>
        </a:p>
      </dgm:t>
    </dgm:pt>
    <dgm:pt modelId="{D39B09C8-4648-4DDD-89E1-942815A56162}" type="sibTrans" cxnId="{6D509D78-90FC-4BE7-A35E-16432523AC04}">
      <dgm:prSet/>
      <dgm:spPr/>
      <dgm:t>
        <a:bodyPr/>
        <a:lstStyle/>
        <a:p>
          <a:endParaRPr lang="ru-RU"/>
        </a:p>
      </dgm:t>
    </dgm:pt>
    <dgm:pt modelId="{28F43A58-1F45-4C99-847F-2B10EFAB0658}" type="parTrans" cxnId="{6D509D78-90FC-4BE7-A35E-16432523AC04}">
      <dgm:prSet/>
      <dgm:spPr/>
      <dgm:t>
        <a:bodyPr/>
        <a:lstStyle/>
        <a:p>
          <a:endParaRPr lang="ru-RU"/>
        </a:p>
      </dgm:t>
    </dgm:pt>
    <dgm:pt modelId="{C32B2F7F-E302-4797-BCEA-A7DEB6835630}">
      <dgm:prSet phldrT="[Текст]" custT="1"/>
      <dgm:spPr/>
      <dgm:t>
        <a:bodyPr/>
        <a:lstStyle/>
        <a:p>
          <a:pPr marL="0">
            <a:spcAft>
              <a:spcPts val="0"/>
            </a:spcAft>
          </a:pPr>
          <a:r>
            <a:rPr lang="uk-UA" sz="1600" dirty="0" smtClean="0"/>
            <a:t>Активності щодо поданих ідей</a:t>
          </a:r>
          <a:r>
            <a:rPr lang="en-US" sz="1600" dirty="0" smtClean="0"/>
            <a:t>;</a:t>
          </a:r>
          <a:endParaRPr lang="ru-RU" sz="1600" dirty="0"/>
        </a:p>
      </dgm:t>
    </dgm:pt>
    <dgm:pt modelId="{34C37044-277E-4916-9E09-AD0CC4E6505B}" type="sibTrans" cxnId="{50165160-9832-4419-B921-BCEE32F974A4}">
      <dgm:prSet/>
      <dgm:spPr/>
      <dgm:t>
        <a:bodyPr/>
        <a:lstStyle/>
        <a:p>
          <a:endParaRPr lang="ru-RU"/>
        </a:p>
      </dgm:t>
    </dgm:pt>
    <dgm:pt modelId="{7B5E4E1B-5E65-45DA-95C9-0C9813D6ED14}" type="parTrans" cxnId="{50165160-9832-4419-B921-BCEE32F974A4}">
      <dgm:prSet/>
      <dgm:spPr/>
      <dgm:t>
        <a:bodyPr/>
        <a:lstStyle/>
        <a:p>
          <a:endParaRPr lang="ru-RU"/>
        </a:p>
      </dgm:t>
    </dgm:pt>
    <dgm:pt modelId="{A1BD1454-D415-47EF-A471-B78E977025FB}" type="pres">
      <dgm:prSet presAssocID="{5B03F9D4-870A-464D-9DBD-4924EB462DA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0218C08-0F46-458B-8CA6-0786B66746D3}" type="pres">
      <dgm:prSet presAssocID="{D35936BE-12DB-49A8-9286-2639138D77EA}" presName="linNode" presStyleCnt="0"/>
      <dgm:spPr/>
    </dgm:pt>
    <dgm:pt modelId="{ADB5ED62-827A-46E7-B4B2-AF4DFB8EC6F0}" type="pres">
      <dgm:prSet presAssocID="{D35936BE-12DB-49A8-9286-2639138D77EA}" presName="parentText" presStyleLbl="node1" presStyleIdx="0" presStyleCnt="4" custScaleX="6597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93F8FA-4836-42E3-80F0-070A4DD0B39A}" type="pres">
      <dgm:prSet presAssocID="{D35936BE-12DB-49A8-9286-2639138D77EA}" presName="descendantText" presStyleLbl="alignAccFollowNode1" presStyleIdx="0" presStyleCnt="4" custScaleX="11325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32D7764-4201-4E37-8098-0CC105E8CA14}" type="pres">
      <dgm:prSet presAssocID="{0C56948E-7CEE-4D25-9244-1828B101A6C0}" presName="sp" presStyleCnt="0"/>
      <dgm:spPr/>
    </dgm:pt>
    <dgm:pt modelId="{D3B25BAF-E351-4138-A856-F1E98D9C62A5}" type="pres">
      <dgm:prSet presAssocID="{65A9A630-13A2-4D6E-B63D-5198C3839C4D}" presName="linNode" presStyleCnt="0"/>
      <dgm:spPr/>
    </dgm:pt>
    <dgm:pt modelId="{E474E964-2F54-42FF-8BE3-9D226A93C616}" type="pres">
      <dgm:prSet presAssocID="{65A9A630-13A2-4D6E-B63D-5198C3839C4D}" presName="parentText" presStyleLbl="node1" presStyleIdx="1" presStyleCnt="4" custScaleX="6597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4591D74-5BEB-43DC-A414-3C7CBF4A23C1}" type="pres">
      <dgm:prSet presAssocID="{65A9A630-13A2-4D6E-B63D-5198C3839C4D}" presName="descendantText" presStyleLbl="alignAccFollowNode1" presStyleIdx="1" presStyleCnt="4" custScaleX="11285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94BEC3E-D576-4041-944B-CFAE1EAF11A5}" type="pres">
      <dgm:prSet presAssocID="{8AF40CE4-5330-4DB0-A07B-1AFDF12ACAE1}" presName="sp" presStyleCnt="0"/>
      <dgm:spPr/>
    </dgm:pt>
    <dgm:pt modelId="{042AA0F8-10D3-4CE8-A6F6-0130541CEC2B}" type="pres">
      <dgm:prSet presAssocID="{0C02B1CB-5BC4-4902-8FBE-576D9F5AED47}" presName="linNode" presStyleCnt="0"/>
      <dgm:spPr/>
    </dgm:pt>
    <dgm:pt modelId="{8216BFFE-0573-433E-A5EC-259484C94081}" type="pres">
      <dgm:prSet presAssocID="{0C02B1CB-5BC4-4902-8FBE-576D9F5AED47}" presName="parentText" presStyleLbl="node1" presStyleIdx="2" presStyleCnt="4" custScaleX="6597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CBD6883-DDF6-4815-9673-48816D41267C}" type="pres">
      <dgm:prSet presAssocID="{0C02B1CB-5BC4-4902-8FBE-576D9F5AED47}" presName="descendantText" presStyleLbl="alignAccFollowNode1" presStyleIdx="2" presStyleCnt="4" custScaleX="113671" custLinFactNeighborX="-375" custLinFactNeighborY="-285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F20FCD1-649D-453A-8126-1BB27D77A9A3}" type="pres">
      <dgm:prSet presAssocID="{3051D3B3-822C-4DE5-AE00-CC8B39944A67}" presName="sp" presStyleCnt="0"/>
      <dgm:spPr/>
    </dgm:pt>
    <dgm:pt modelId="{012D37F4-EEE7-4400-956D-466A6936C03C}" type="pres">
      <dgm:prSet presAssocID="{CB86A7D4-2B9F-48DB-BA69-299E93D9F91E}" presName="linNode" presStyleCnt="0"/>
      <dgm:spPr/>
    </dgm:pt>
    <dgm:pt modelId="{4D4C33C8-0526-4E4C-B55D-888E9D8304CF}" type="pres">
      <dgm:prSet presAssocID="{CB86A7D4-2B9F-48DB-BA69-299E93D9F91E}" presName="parentText" presStyleLbl="node1" presStyleIdx="3" presStyleCnt="4" custScaleX="6522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94AC1D8-AC29-4EB4-8F07-F7F7A0F2C7C3}" type="pres">
      <dgm:prSet presAssocID="{CB86A7D4-2B9F-48DB-BA69-299E93D9F91E}" presName="descendantText" presStyleLbl="alignAccFollowNode1" presStyleIdx="3" presStyleCnt="4" custScaleX="11367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F48195B-5032-4BE3-86D7-DEBFBF718C7B}" type="presOf" srcId="{169CCF4A-C530-42AF-B85C-217B5F1232B7}" destId="{394AC1D8-AC29-4EB4-8F07-F7F7A0F2C7C3}" srcOrd="0" destOrd="0" presId="urn:microsoft.com/office/officeart/2005/8/layout/vList5"/>
    <dgm:cxn modelId="{B8302620-EEF8-4C0A-8F31-DBA0BB40E503}" type="presOf" srcId="{CA9F0E53-B51F-4C99-9EF0-7D116D0A6B41}" destId="{8CBD6883-DDF6-4815-9673-48816D41267C}" srcOrd="0" destOrd="0" presId="urn:microsoft.com/office/officeart/2005/8/layout/vList5"/>
    <dgm:cxn modelId="{0B13B378-1EE4-4762-9A1B-587899F8E8C0}" srcId="{5B03F9D4-870A-464D-9DBD-4924EB462DAE}" destId="{0C02B1CB-5BC4-4902-8FBE-576D9F5AED47}" srcOrd="2" destOrd="0" parTransId="{F733D661-82AA-45FF-B184-731E20EE7B3F}" sibTransId="{3051D3B3-822C-4DE5-AE00-CC8B39944A67}"/>
    <dgm:cxn modelId="{FDFF081B-E053-4B94-B7DB-2E3E35630129}" srcId="{65A9A630-13A2-4D6E-B63D-5198C3839C4D}" destId="{F33C7C22-F3C3-40C7-BF69-B913327B8A2A}" srcOrd="0" destOrd="0" parTransId="{84A848A2-B5B6-4C5A-B58F-076117BDB531}" sibTransId="{E874699A-8F9A-4033-88F9-DA6910A381CA}"/>
    <dgm:cxn modelId="{F45B7A01-B69D-4712-9181-9C76974A86A2}" srcId="{CB86A7D4-2B9F-48DB-BA69-299E93D9F91E}" destId="{169CCF4A-C530-42AF-B85C-217B5F1232B7}" srcOrd="0" destOrd="0" parTransId="{0430CF6A-0EA2-42FC-A43C-829803C8051C}" sibTransId="{3E436D15-F6A9-4218-9740-E7A1EFFBD7B7}"/>
    <dgm:cxn modelId="{BB409BDD-2CEF-4F09-A193-7D0586072D69}" srcId="{D35936BE-12DB-49A8-9286-2639138D77EA}" destId="{B88DB9C7-0341-400B-BB60-437987185AC5}" srcOrd="0" destOrd="0" parTransId="{A41F7DC6-2388-42B4-A9C0-458CC3278AA2}" sibTransId="{E29E8DFE-DDA9-46CD-897A-2698D8BB4109}"/>
    <dgm:cxn modelId="{D7ED126C-8957-418E-A072-E8D2A9A9BC25}" type="presOf" srcId="{65A9A630-13A2-4D6E-B63D-5198C3839C4D}" destId="{E474E964-2F54-42FF-8BE3-9D226A93C616}" srcOrd="0" destOrd="0" presId="urn:microsoft.com/office/officeart/2005/8/layout/vList5"/>
    <dgm:cxn modelId="{3B870EFC-00F8-4A84-AB70-24FC6B0C3596}" srcId="{5B03F9D4-870A-464D-9DBD-4924EB462DAE}" destId="{CB86A7D4-2B9F-48DB-BA69-299E93D9F91E}" srcOrd="3" destOrd="0" parTransId="{15468400-9808-4543-8632-CBE99926E8D8}" sibTransId="{EE6785DA-D463-485A-95A8-C0F1953FD39D}"/>
    <dgm:cxn modelId="{6D509D78-90FC-4BE7-A35E-16432523AC04}" srcId="{0C02B1CB-5BC4-4902-8FBE-576D9F5AED47}" destId="{2B5DBD02-BF34-4FFE-890B-783C956C5B9A}" srcOrd="2" destOrd="0" parTransId="{28F43A58-1F45-4C99-847F-2B10EFAB0658}" sibTransId="{D39B09C8-4648-4DDD-89E1-942815A56162}"/>
    <dgm:cxn modelId="{D4136942-FCD2-42DE-A20B-ABFD2A49739A}" type="presOf" srcId="{2B5DBD02-BF34-4FFE-890B-783C956C5B9A}" destId="{8CBD6883-DDF6-4815-9673-48816D41267C}" srcOrd="0" destOrd="2" presId="urn:microsoft.com/office/officeart/2005/8/layout/vList5"/>
    <dgm:cxn modelId="{DCCFEB67-B64F-44F2-A35C-7A1C52852DB0}" srcId="{5B03F9D4-870A-464D-9DBD-4924EB462DAE}" destId="{D35936BE-12DB-49A8-9286-2639138D77EA}" srcOrd="0" destOrd="0" parTransId="{655B3439-ABDC-4414-B93A-F8679BE8B4B4}" sibTransId="{0C56948E-7CEE-4D25-9244-1828B101A6C0}"/>
    <dgm:cxn modelId="{5DD242B3-2506-4FDD-992B-EEDFB953EE91}" type="presOf" srcId="{6E680ABF-783D-4D19-BA91-78E3ABF2CDE6}" destId="{394AC1D8-AC29-4EB4-8F07-F7F7A0F2C7C3}" srcOrd="0" destOrd="1" presId="urn:microsoft.com/office/officeart/2005/8/layout/vList5"/>
    <dgm:cxn modelId="{E183D731-E28E-4477-B3E1-7DF1002A320F}" type="presOf" srcId="{F33C7C22-F3C3-40C7-BF69-B913327B8A2A}" destId="{C4591D74-5BEB-43DC-A414-3C7CBF4A23C1}" srcOrd="0" destOrd="0" presId="urn:microsoft.com/office/officeart/2005/8/layout/vList5"/>
    <dgm:cxn modelId="{C87B9288-E0FC-4557-89F9-FFFA8DC0BBDC}" srcId="{0C02B1CB-5BC4-4902-8FBE-576D9F5AED47}" destId="{CA9F0E53-B51F-4C99-9EF0-7D116D0A6B41}" srcOrd="0" destOrd="0" parTransId="{BFB965AA-9E1C-4E76-AD79-DF8C1DD04FE6}" sibTransId="{EAFD423B-5404-441F-B3DE-239834558328}"/>
    <dgm:cxn modelId="{4CBC69B7-3FCF-4744-8145-C72449150097}" srcId="{65A9A630-13A2-4D6E-B63D-5198C3839C4D}" destId="{A1852D18-B345-4002-AFAE-F7A161F95AC9}" srcOrd="1" destOrd="0" parTransId="{3E5E0358-0E6D-43FB-89B7-87A00CC5587F}" sibTransId="{4F320E7E-B5DB-4C1F-A524-395C14EC201A}"/>
    <dgm:cxn modelId="{525A872F-3DEF-4D74-A42A-87E4130554D3}" srcId="{5B03F9D4-870A-464D-9DBD-4924EB462DAE}" destId="{65A9A630-13A2-4D6E-B63D-5198C3839C4D}" srcOrd="1" destOrd="0" parTransId="{51A1EEC6-B638-4646-95EB-43AF7264B990}" sibTransId="{8AF40CE4-5330-4DB0-A07B-1AFDF12ACAE1}"/>
    <dgm:cxn modelId="{0EDF01E6-F74B-4103-8329-10C10A6924FA}" type="presOf" srcId="{CB86A7D4-2B9F-48DB-BA69-299E93D9F91E}" destId="{4D4C33C8-0526-4E4C-B55D-888E9D8304CF}" srcOrd="0" destOrd="0" presId="urn:microsoft.com/office/officeart/2005/8/layout/vList5"/>
    <dgm:cxn modelId="{BA88B091-56EA-4337-936F-7DD584B31D54}" type="presOf" srcId="{C32B2F7F-E302-4797-BCEA-A7DEB6835630}" destId="{8CBD6883-DDF6-4815-9673-48816D41267C}" srcOrd="0" destOrd="1" presId="urn:microsoft.com/office/officeart/2005/8/layout/vList5"/>
    <dgm:cxn modelId="{7252C639-7337-417C-B347-9B74BDB1AC55}" type="presOf" srcId="{C462B024-19D2-4EE8-ABBD-213BE58508F6}" destId="{C4591D74-5BEB-43DC-A414-3C7CBF4A23C1}" srcOrd="0" destOrd="2" presId="urn:microsoft.com/office/officeart/2005/8/layout/vList5"/>
    <dgm:cxn modelId="{5DC4EAC7-E44F-468D-97EF-0A594E83CFD8}" srcId="{65A9A630-13A2-4D6E-B63D-5198C3839C4D}" destId="{C462B024-19D2-4EE8-ABBD-213BE58508F6}" srcOrd="2" destOrd="0" parTransId="{E1A064F7-8C09-41BB-8426-ADD75706E999}" sibTransId="{CC85999E-E17F-407A-8795-421C1D0CC629}"/>
    <dgm:cxn modelId="{50165160-9832-4419-B921-BCEE32F974A4}" srcId="{0C02B1CB-5BC4-4902-8FBE-576D9F5AED47}" destId="{C32B2F7F-E302-4797-BCEA-A7DEB6835630}" srcOrd="1" destOrd="0" parTransId="{7B5E4E1B-5E65-45DA-95C9-0C9813D6ED14}" sibTransId="{34C37044-277E-4916-9E09-AD0CC4E6505B}"/>
    <dgm:cxn modelId="{4B29EEDA-D648-4E6A-9AA6-9BC77B40683B}" type="presOf" srcId="{A1852D18-B345-4002-AFAE-F7A161F95AC9}" destId="{C4591D74-5BEB-43DC-A414-3C7CBF4A23C1}" srcOrd="0" destOrd="1" presId="urn:microsoft.com/office/officeart/2005/8/layout/vList5"/>
    <dgm:cxn modelId="{65A84383-3186-40AD-AED5-D7C60942DFE5}" type="presOf" srcId="{5B03F9D4-870A-464D-9DBD-4924EB462DAE}" destId="{A1BD1454-D415-47EF-A471-B78E977025FB}" srcOrd="0" destOrd="0" presId="urn:microsoft.com/office/officeart/2005/8/layout/vList5"/>
    <dgm:cxn modelId="{C26F315E-16E4-4711-B75C-0525A09C523C}" type="presOf" srcId="{0C02B1CB-5BC4-4902-8FBE-576D9F5AED47}" destId="{8216BFFE-0573-433E-A5EC-259484C94081}" srcOrd="0" destOrd="0" presId="urn:microsoft.com/office/officeart/2005/8/layout/vList5"/>
    <dgm:cxn modelId="{5AD2C18B-D327-4CCD-A182-7FEC79E13C8D}" srcId="{CB86A7D4-2B9F-48DB-BA69-299E93D9F91E}" destId="{6E680ABF-783D-4D19-BA91-78E3ABF2CDE6}" srcOrd="1" destOrd="0" parTransId="{651475C8-B452-4ACE-A3D3-3FC10129E599}" sibTransId="{2040ADAD-4710-4711-9E31-549ECC50D736}"/>
    <dgm:cxn modelId="{227A4FA8-FBA5-40E1-B6FE-D82917032A5B}" type="presOf" srcId="{D35936BE-12DB-49A8-9286-2639138D77EA}" destId="{ADB5ED62-827A-46E7-B4B2-AF4DFB8EC6F0}" srcOrd="0" destOrd="0" presId="urn:microsoft.com/office/officeart/2005/8/layout/vList5"/>
    <dgm:cxn modelId="{534570AF-140C-4999-94DD-BDCD521518AF}" type="presOf" srcId="{B88DB9C7-0341-400B-BB60-437987185AC5}" destId="{5293F8FA-4836-42E3-80F0-070A4DD0B39A}" srcOrd="0" destOrd="0" presId="urn:microsoft.com/office/officeart/2005/8/layout/vList5"/>
    <dgm:cxn modelId="{5AACE3F3-9120-44A6-809D-8F17AFE5A980}" type="presParOf" srcId="{A1BD1454-D415-47EF-A471-B78E977025FB}" destId="{60218C08-0F46-458B-8CA6-0786B66746D3}" srcOrd="0" destOrd="0" presId="urn:microsoft.com/office/officeart/2005/8/layout/vList5"/>
    <dgm:cxn modelId="{B8AA19EF-CBD0-4CC5-9270-A0E5468C16C1}" type="presParOf" srcId="{60218C08-0F46-458B-8CA6-0786B66746D3}" destId="{ADB5ED62-827A-46E7-B4B2-AF4DFB8EC6F0}" srcOrd="0" destOrd="0" presId="urn:microsoft.com/office/officeart/2005/8/layout/vList5"/>
    <dgm:cxn modelId="{081B7CE1-7148-49AA-8BF4-D673CD47EDAF}" type="presParOf" srcId="{60218C08-0F46-458B-8CA6-0786B66746D3}" destId="{5293F8FA-4836-42E3-80F0-070A4DD0B39A}" srcOrd="1" destOrd="0" presId="urn:microsoft.com/office/officeart/2005/8/layout/vList5"/>
    <dgm:cxn modelId="{44A4AA6E-DF93-4E3C-B014-3FE08C719A77}" type="presParOf" srcId="{A1BD1454-D415-47EF-A471-B78E977025FB}" destId="{732D7764-4201-4E37-8098-0CC105E8CA14}" srcOrd="1" destOrd="0" presId="urn:microsoft.com/office/officeart/2005/8/layout/vList5"/>
    <dgm:cxn modelId="{C99FE846-2459-4AE1-8F75-381C6229B8F1}" type="presParOf" srcId="{A1BD1454-D415-47EF-A471-B78E977025FB}" destId="{D3B25BAF-E351-4138-A856-F1E98D9C62A5}" srcOrd="2" destOrd="0" presId="urn:microsoft.com/office/officeart/2005/8/layout/vList5"/>
    <dgm:cxn modelId="{A0C10B04-6752-4373-9651-19AB7966D306}" type="presParOf" srcId="{D3B25BAF-E351-4138-A856-F1E98D9C62A5}" destId="{E474E964-2F54-42FF-8BE3-9D226A93C616}" srcOrd="0" destOrd="0" presId="urn:microsoft.com/office/officeart/2005/8/layout/vList5"/>
    <dgm:cxn modelId="{5E723CF3-BA6C-40E2-A187-E716EE623684}" type="presParOf" srcId="{D3B25BAF-E351-4138-A856-F1E98D9C62A5}" destId="{C4591D74-5BEB-43DC-A414-3C7CBF4A23C1}" srcOrd="1" destOrd="0" presId="urn:microsoft.com/office/officeart/2005/8/layout/vList5"/>
    <dgm:cxn modelId="{94685CA2-D9FE-4227-A226-79B2C8248C31}" type="presParOf" srcId="{A1BD1454-D415-47EF-A471-B78E977025FB}" destId="{B94BEC3E-D576-4041-944B-CFAE1EAF11A5}" srcOrd="3" destOrd="0" presId="urn:microsoft.com/office/officeart/2005/8/layout/vList5"/>
    <dgm:cxn modelId="{D94029DE-BF34-49CC-8EDC-55D9298DC42D}" type="presParOf" srcId="{A1BD1454-D415-47EF-A471-B78E977025FB}" destId="{042AA0F8-10D3-4CE8-A6F6-0130541CEC2B}" srcOrd="4" destOrd="0" presId="urn:microsoft.com/office/officeart/2005/8/layout/vList5"/>
    <dgm:cxn modelId="{2897C28B-8B26-4A64-8AA5-9ED70F72E946}" type="presParOf" srcId="{042AA0F8-10D3-4CE8-A6F6-0130541CEC2B}" destId="{8216BFFE-0573-433E-A5EC-259484C94081}" srcOrd="0" destOrd="0" presId="urn:microsoft.com/office/officeart/2005/8/layout/vList5"/>
    <dgm:cxn modelId="{942307DB-79FB-434E-A568-2A902DD1D246}" type="presParOf" srcId="{042AA0F8-10D3-4CE8-A6F6-0130541CEC2B}" destId="{8CBD6883-DDF6-4815-9673-48816D41267C}" srcOrd="1" destOrd="0" presId="urn:microsoft.com/office/officeart/2005/8/layout/vList5"/>
    <dgm:cxn modelId="{0BCEDB57-EF5C-45E5-9B9D-99BFC56666EB}" type="presParOf" srcId="{A1BD1454-D415-47EF-A471-B78E977025FB}" destId="{0F20FCD1-649D-453A-8126-1BB27D77A9A3}" srcOrd="5" destOrd="0" presId="urn:microsoft.com/office/officeart/2005/8/layout/vList5"/>
    <dgm:cxn modelId="{200F245C-8B44-4F67-88C7-9EDD12A733E1}" type="presParOf" srcId="{A1BD1454-D415-47EF-A471-B78E977025FB}" destId="{012D37F4-EEE7-4400-956D-466A6936C03C}" srcOrd="6" destOrd="0" presId="urn:microsoft.com/office/officeart/2005/8/layout/vList5"/>
    <dgm:cxn modelId="{A57DCBCC-92D5-4393-A00A-238EDCCA1DB4}" type="presParOf" srcId="{012D37F4-EEE7-4400-956D-466A6936C03C}" destId="{4D4C33C8-0526-4E4C-B55D-888E9D8304CF}" srcOrd="0" destOrd="0" presId="urn:microsoft.com/office/officeart/2005/8/layout/vList5"/>
    <dgm:cxn modelId="{D2B203B5-94C1-4414-9BA3-40ADAA00EE0C}" type="presParOf" srcId="{012D37F4-EEE7-4400-956D-466A6936C03C}" destId="{394AC1D8-AC29-4EB4-8F07-F7F7A0F2C7C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752325-3A8B-4108-9AF2-BC5D73280951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ru-RU"/>
        </a:p>
      </dgm:t>
    </dgm:pt>
    <dgm:pt modelId="{09EBF1C5-88B6-4B4F-9363-9E63EE4E9B39}">
      <dgm:prSet phldrT="[Текст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uk-UA" dirty="0" smtClean="0"/>
            <a:t>Формувати свої ідеї та збирати голоси для їх реалізації </a:t>
          </a:r>
          <a:endParaRPr lang="ru-RU" dirty="0"/>
        </a:p>
      </dgm:t>
    </dgm:pt>
    <dgm:pt modelId="{AFCCE694-0C53-413C-B1C7-E15FBD4E9FB1}" type="parTrans" cxnId="{ADCA182C-BDF3-4800-92D0-353EB10FB993}">
      <dgm:prSet/>
      <dgm:spPr/>
      <dgm:t>
        <a:bodyPr/>
        <a:lstStyle/>
        <a:p>
          <a:endParaRPr lang="ru-RU"/>
        </a:p>
      </dgm:t>
    </dgm:pt>
    <dgm:pt modelId="{FFD6B8E0-85A4-4F06-BF3D-B0F88AF1B613}" type="sibTrans" cxnId="{ADCA182C-BDF3-4800-92D0-353EB10FB993}">
      <dgm:prSet/>
      <dgm:spPr/>
      <dgm:t>
        <a:bodyPr/>
        <a:lstStyle/>
        <a:p>
          <a:endParaRPr lang="ru-RU"/>
        </a:p>
      </dgm:t>
    </dgm:pt>
    <dgm:pt modelId="{97687599-A37B-473F-86A0-A3E4EEEDEECB}">
      <dgm:prSet phldrT="[Текст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uk-UA" dirty="0" smtClean="0"/>
            <a:t>Подавати заявки на вирішення проблеми чи обслуговування</a:t>
          </a:r>
          <a:endParaRPr lang="ru-RU" dirty="0"/>
        </a:p>
      </dgm:t>
    </dgm:pt>
    <dgm:pt modelId="{F69A84E5-36B8-4EB5-93E4-A5279E4E4DDC}" type="parTrans" cxnId="{F5626404-2EDD-46C5-B76B-CCDAF7AF7DEA}">
      <dgm:prSet/>
      <dgm:spPr/>
      <dgm:t>
        <a:bodyPr/>
        <a:lstStyle/>
        <a:p>
          <a:endParaRPr lang="ru-RU"/>
        </a:p>
      </dgm:t>
    </dgm:pt>
    <dgm:pt modelId="{C26582E5-0862-438F-BDA9-F06F1E916394}" type="sibTrans" cxnId="{F5626404-2EDD-46C5-B76B-CCDAF7AF7DEA}">
      <dgm:prSet/>
      <dgm:spPr/>
      <dgm:t>
        <a:bodyPr/>
        <a:lstStyle/>
        <a:p>
          <a:endParaRPr lang="ru-RU"/>
        </a:p>
      </dgm:t>
    </dgm:pt>
    <dgm:pt modelId="{05EAF396-7629-4276-A2D9-8B6778F4E956}">
      <dgm:prSet phldrT="[Текст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uk-UA" dirty="0" smtClean="0"/>
            <a:t>Обговорювати проблеми та ідеї на форумі </a:t>
          </a:r>
          <a:endParaRPr lang="ru-RU" dirty="0"/>
        </a:p>
      </dgm:t>
    </dgm:pt>
    <dgm:pt modelId="{D0A096A3-E2DE-4C76-B951-5BE2237C2253}" type="parTrans" cxnId="{8E624476-67C8-4C1A-9C45-924DA66CBBC6}">
      <dgm:prSet/>
      <dgm:spPr/>
      <dgm:t>
        <a:bodyPr/>
        <a:lstStyle/>
        <a:p>
          <a:endParaRPr lang="ru-RU"/>
        </a:p>
      </dgm:t>
    </dgm:pt>
    <dgm:pt modelId="{DF595FB8-AD38-427E-8142-10FAEE7443E6}" type="sibTrans" cxnId="{8E624476-67C8-4C1A-9C45-924DA66CBBC6}">
      <dgm:prSet/>
      <dgm:spPr/>
      <dgm:t>
        <a:bodyPr/>
        <a:lstStyle/>
        <a:p>
          <a:endParaRPr lang="ru-RU"/>
        </a:p>
      </dgm:t>
    </dgm:pt>
    <dgm:pt modelId="{22D23939-808E-4BB3-A371-3ED2257EB4E7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uk-UA" sz="1800" dirty="0" smtClean="0"/>
            <a:t>Переглядати новини, тарифи, контактну інформацію та боржників</a:t>
          </a:r>
        </a:p>
      </dgm:t>
    </dgm:pt>
    <dgm:pt modelId="{42BD9AEC-620A-42DD-9A53-B6D6A3FF56A4}" type="parTrans" cxnId="{71549BE1-C359-494A-A110-9A9D1C6FEB15}">
      <dgm:prSet/>
      <dgm:spPr/>
      <dgm:t>
        <a:bodyPr/>
        <a:lstStyle/>
        <a:p>
          <a:endParaRPr lang="ru-RU"/>
        </a:p>
      </dgm:t>
    </dgm:pt>
    <dgm:pt modelId="{A352BDD8-F19B-43CE-A8CC-FD4330F35637}" type="sibTrans" cxnId="{71549BE1-C359-494A-A110-9A9D1C6FEB15}">
      <dgm:prSet/>
      <dgm:spPr/>
      <dgm:t>
        <a:bodyPr/>
        <a:lstStyle/>
        <a:p>
          <a:endParaRPr lang="ru-RU"/>
        </a:p>
      </dgm:t>
    </dgm:pt>
    <dgm:pt modelId="{49D61170-C5AD-403B-B525-E0B918F2D8D3}" type="pres">
      <dgm:prSet presAssocID="{95752325-3A8B-4108-9AF2-BC5D7328095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EFBDC2CF-46C6-4C53-B6F5-A86E4224696C}" type="pres">
      <dgm:prSet presAssocID="{95752325-3A8B-4108-9AF2-BC5D73280951}" presName="Name1" presStyleCnt="0"/>
      <dgm:spPr/>
    </dgm:pt>
    <dgm:pt modelId="{5EA8D487-3BBF-4BED-8A69-C051960E2107}" type="pres">
      <dgm:prSet presAssocID="{95752325-3A8B-4108-9AF2-BC5D73280951}" presName="cycle" presStyleCnt="0"/>
      <dgm:spPr/>
    </dgm:pt>
    <dgm:pt modelId="{93920090-BAC7-408C-9D71-D8A3935E834D}" type="pres">
      <dgm:prSet presAssocID="{95752325-3A8B-4108-9AF2-BC5D73280951}" presName="srcNode" presStyleLbl="node1" presStyleIdx="0" presStyleCnt="4"/>
      <dgm:spPr/>
    </dgm:pt>
    <dgm:pt modelId="{1F759F4C-A5DA-4358-86E2-BBCD89B52987}" type="pres">
      <dgm:prSet presAssocID="{95752325-3A8B-4108-9AF2-BC5D73280951}" presName="conn" presStyleLbl="parChTrans1D2" presStyleIdx="0" presStyleCnt="1"/>
      <dgm:spPr/>
      <dgm:t>
        <a:bodyPr/>
        <a:lstStyle/>
        <a:p>
          <a:endParaRPr lang="ru-RU"/>
        </a:p>
      </dgm:t>
    </dgm:pt>
    <dgm:pt modelId="{D254488C-9076-4F17-A6AB-C7E2EF56EEE0}" type="pres">
      <dgm:prSet presAssocID="{95752325-3A8B-4108-9AF2-BC5D73280951}" presName="extraNode" presStyleLbl="node1" presStyleIdx="0" presStyleCnt="4"/>
      <dgm:spPr/>
    </dgm:pt>
    <dgm:pt modelId="{73D43DB0-C3F5-48FC-A638-B0F1D2812B85}" type="pres">
      <dgm:prSet presAssocID="{95752325-3A8B-4108-9AF2-BC5D73280951}" presName="dstNode" presStyleLbl="node1" presStyleIdx="0" presStyleCnt="4"/>
      <dgm:spPr/>
    </dgm:pt>
    <dgm:pt modelId="{29D11E84-1EAE-4915-A64D-57C3D43ABD74}" type="pres">
      <dgm:prSet presAssocID="{22D23939-808E-4BB3-A371-3ED2257EB4E7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F9466EB-F4E0-4C92-978A-7F84DA8B3FB7}" type="pres">
      <dgm:prSet presAssocID="{22D23939-808E-4BB3-A371-3ED2257EB4E7}" presName="accent_1" presStyleCnt="0"/>
      <dgm:spPr/>
    </dgm:pt>
    <dgm:pt modelId="{5FF7DA35-82E5-4656-804E-5E3F21D1D1A6}" type="pres">
      <dgm:prSet presAssocID="{22D23939-808E-4BB3-A371-3ED2257EB4E7}" presName="accentRepeatNode" presStyleLbl="solidFgAcc1" presStyleIdx="0" presStyleCnt="4"/>
      <dgm:spPr/>
    </dgm:pt>
    <dgm:pt modelId="{A1E34DA5-80AB-48EB-B1DF-BA8E906D36FD}" type="pres">
      <dgm:prSet presAssocID="{09EBF1C5-88B6-4B4F-9363-9E63EE4E9B39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A09BA54-BCAF-4542-B5C5-2F8CDAC30760}" type="pres">
      <dgm:prSet presAssocID="{09EBF1C5-88B6-4B4F-9363-9E63EE4E9B39}" presName="accent_2" presStyleCnt="0"/>
      <dgm:spPr/>
    </dgm:pt>
    <dgm:pt modelId="{CF13B6FE-0803-49DC-8832-6330E430BAB9}" type="pres">
      <dgm:prSet presAssocID="{09EBF1C5-88B6-4B4F-9363-9E63EE4E9B39}" presName="accentRepeatNode" presStyleLbl="solidFgAcc1" presStyleIdx="1" presStyleCnt="4" custLinFactNeighborX="-13808" custLinFactNeighborY="-1258"/>
      <dgm:spPr/>
    </dgm:pt>
    <dgm:pt modelId="{B5F556D6-56F3-4996-88F7-65C44249A9D0}" type="pres">
      <dgm:prSet presAssocID="{97687599-A37B-473F-86A0-A3E4EEEDEECB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BDCE230-B9E8-44C5-8BA6-217E8CF87AA8}" type="pres">
      <dgm:prSet presAssocID="{97687599-A37B-473F-86A0-A3E4EEEDEECB}" presName="accent_3" presStyleCnt="0"/>
      <dgm:spPr/>
    </dgm:pt>
    <dgm:pt modelId="{BB11F2DB-0E73-424A-8F27-CBE2ACC023B1}" type="pres">
      <dgm:prSet presAssocID="{97687599-A37B-473F-86A0-A3E4EEEDEECB}" presName="accentRepeatNode" presStyleLbl="solidFgAcc1" presStyleIdx="2" presStyleCnt="4"/>
      <dgm:spPr/>
    </dgm:pt>
    <dgm:pt modelId="{B23275E5-288A-4533-B68A-F4CFA9769AB2}" type="pres">
      <dgm:prSet presAssocID="{05EAF396-7629-4276-A2D9-8B6778F4E956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6640EA8-20B4-46A8-A702-0B55B3788EB0}" type="pres">
      <dgm:prSet presAssocID="{05EAF396-7629-4276-A2D9-8B6778F4E956}" presName="accent_4" presStyleCnt="0"/>
      <dgm:spPr/>
    </dgm:pt>
    <dgm:pt modelId="{D8503E25-CDFD-485C-8E95-405C74512C64}" type="pres">
      <dgm:prSet presAssocID="{05EAF396-7629-4276-A2D9-8B6778F4E956}" presName="accentRepeatNode" presStyleLbl="solidFgAcc1" presStyleIdx="3" presStyleCnt="4"/>
      <dgm:spPr/>
    </dgm:pt>
  </dgm:ptLst>
  <dgm:cxnLst>
    <dgm:cxn modelId="{377110CF-4509-46C4-8E18-D3066A15B086}" type="presOf" srcId="{97687599-A37B-473F-86A0-A3E4EEEDEECB}" destId="{B5F556D6-56F3-4996-88F7-65C44249A9D0}" srcOrd="0" destOrd="0" presId="urn:microsoft.com/office/officeart/2008/layout/VerticalCurvedList"/>
    <dgm:cxn modelId="{9E1E7BFF-C229-463F-824D-DA1C6E013DC2}" type="presOf" srcId="{05EAF396-7629-4276-A2D9-8B6778F4E956}" destId="{B23275E5-288A-4533-B68A-F4CFA9769AB2}" srcOrd="0" destOrd="0" presId="urn:microsoft.com/office/officeart/2008/layout/VerticalCurvedList"/>
    <dgm:cxn modelId="{ADCA182C-BDF3-4800-92D0-353EB10FB993}" srcId="{95752325-3A8B-4108-9AF2-BC5D73280951}" destId="{09EBF1C5-88B6-4B4F-9363-9E63EE4E9B39}" srcOrd="1" destOrd="0" parTransId="{AFCCE694-0C53-413C-B1C7-E15FBD4E9FB1}" sibTransId="{FFD6B8E0-85A4-4F06-BF3D-B0F88AF1B613}"/>
    <dgm:cxn modelId="{F5626404-2EDD-46C5-B76B-CCDAF7AF7DEA}" srcId="{95752325-3A8B-4108-9AF2-BC5D73280951}" destId="{97687599-A37B-473F-86A0-A3E4EEEDEECB}" srcOrd="2" destOrd="0" parTransId="{F69A84E5-36B8-4EB5-93E4-A5279E4E4DDC}" sibTransId="{C26582E5-0862-438F-BDA9-F06F1E916394}"/>
    <dgm:cxn modelId="{71549BE1-C359-494A-A110-9A9D1C6FEB15}" srcId="{95752325-3A8B-4108-9AF2-BC5D73280951}" destId="{22D23939-808E-4BB3-A371-3ED2257EB4E7}" srcOrd="0" destOrd="0" parTransId="{42BD9AEC-620A-42DD-9A53-B6D6A3FF56A4}" sibTransId="{A352BDD8-F19B-43CE-A8CC-FD4330F35637}"/>
    <dgm:cxn modelId="{A036045F-ED8D-43B4-A648-A980FCFFC7BB}" type="presOf" srcId="{95752325-3A8B-4108-9AF2-BC5D73280951}" destId="{49D61170-C5AD-403B-B525-E0B918F2D8D3}" srcOrd="0" destOrd="0" presId="urn:microsoft.com/office/officeart/2008/layout/VerticalCurvedList"/>
    <dgm:cxn modelId="{2853EC4B-8C64-474E-8A05-78268DF61C24}" type="presOf" srcId="{A352BDD8-F19B-43CE-A8CC-FD4330F35637}" destId="{1F759F4C-A5DA-4358-86E2-BBCD89B52987}" srcOrd="0" destOrd="0" presId="urn:microsoft.com/office/officeart/2008/layout/VerticalCurvedList"/>
    <dgm:cxn modelId="{D2684B19-9F70-4030-BD95-C3CC8CAC4ABC}" type="presOf" srcId="{09EBF1C5-88B6-4B4F-9363-9E63EE4E9B39}" destId="{A1E34DA5-80AB-48EB-B1DF-BA8E906D36FD}" srcOrd="0" destOrd="0" presId="urn:microsoft.com/office/officeart/2008/layout/VerticalCurvedList"/>
    <dgm:cxn modelId="{6BDB9BA7-C739-4563-9F54-01C1AB377AAD}" type="presOf" srcId="{22D23939-808E-4BB3-A371-3ED2257EB4E7}" destId="{29D11E84-1EAE-4915-A64D-57C3D43ABD74}" srcOrd="0" destOrd="0" presId="urn:microsoft.com/office/officeart/2008/layout/VerticalCurvedList"/>
    <dgm:cxn modelId="{8E624476-67C8-4C1A-9C45-924DA66CBBC6}" srcId="{95752325-3A8B-4108-9AF2-BC5D73280951}" destId="{05EAF396-7629-4276-A2D9-8B6778F4E956}" srcOrd="3" destOrd="0" parTransId="{D0A096A3-E2DE-4C76-B951-5BE2237C2253}" sibTransId="{DF595FB8-AD38-427E-8142-10FAEE7443E6}"/>
    <dgm:cxn modelId="{629F7E75-950E-4A35-BF5B-BFE5282D0850}" type="presParOf" srcId="{49D61170-C5AD-403B-B525-E0B918F2D8D3}" destId="{EFBDC2CF-46C6-4C53-B6F5-A86E4224696C}" srcOrd="0" destOrd="0" presId="urn:microsoft.com/office/officeart/2008/layout/VerticalCurvedList"/>
    <dgm:cxn modelId="{46EBB02B-81F7-431D-A698-66123E36F757}" type="presParOf" srcId="{EFBDC2CF-46C6-4C53-B6F5-A86E4224696C}" destId="{5EA8D487-3BBF-4BED-8A69-C051960E2107}" srcOrd="0" destOrd="0" presId="urn:microsoft.com/office/officeart/2008/layout/VerticalCurvedList"/>
    <dgm:cxn modelId="{63787F45-C972-4270-86E6-B383F1FABB9E}" type="presParOf" srcId="{5EA8D487-3BBF-4BED-8A69-C051960E2107}" destId="{93920090-BAC7-408C-9D71-D8A3935E834D}" srcOrd="0" destOrd="0" presId="urn:microsoft.com/office/officeart/2008/layout/VerticalCurvedList"/>
    <dgm:cxn modelId="{19D0A2BD-EF85-4E78-A9FB-739725A908EF}" type="presParOf" srcId="{5EA8D487-3BBF-4BED-8A69-C051960E2107}" destId="{1F759F4C-A5DA-4358-86E2-BBCD89B52987}" srcOrd="1" destOrd="0" presId="urn:microsoft.com/office/officeart/2008/layout/VerticalCurvedList"/>
    <dgm:cxn modelId="{A6264007-1DDE-4E02-A958-C2FB10C3D8E1}" type="presParOf" srcId="{5EA8D487-3BBF-4BED-8A69-C051960E2107}" destId="{D254488C-9076-4F17-A6AB-C7E2EF56EEE0}" srcOrd="2" destOrd="0" presId="urn:microsoft.com/office/officeart/2008/layout/VerticalCurvedList"/>
    <dgm:cxn modelId="{21A0B71C-9F72-40A7-8166-E5120DED3C54}" type="presParOf" srcId="{5EA8D487-3BBF-4BED-8A69-C051960E2107}" destId="{73D43DB0-C3F5-48FC-A638-B0F1D2812B85}" srcOrd="3" destOrd="0" presId="urn:microsoft.com/office/officeart/2008/layout/VerticalCurvedList"/>
    <dgm:cxn modelId="{8B19174C-DA5A-4715-B7C9-8A75DE9C45FB}" type="presParOf" srcId="{EFBDC2CF-46C6-4C53-B6F5-A86E4224696C}" destId="{29D11E84-1EAE-4915-A64D-57C3D43ABD74}" srcOrd="1" destOrd="0" presId="urn:microsoft.com/office/officeart/2008/layout/VerticalCurvedList"/>
    <dgm:cxn modelId="{490F7206-1CD9-4862-985F-6E6384220D84}" type="presParOf" srcId="{EFBDC2CF-46C6-4C53-B6F5-A86E4224696C}" destId="{BF9466EB-F4E0-4C92-978A-7F84DA8B3FB7}" srcOrd="2" destOrd="0" presId="urn:microsoft.com/office/officeart/2008/layout/VerticalCurvedList"/>
    <dgm:cxn modelId="{C709AC6B-E2F7-4661-81B9-F8E6EE108943}" type="presParOf" srcId="{BF9466EB-F4E0-4C92-978A-7F84DA8B3FB7}" destId="{5FF7DA35-82E5-4656-804E-5E3F21D1D1A6}" srcOrd="0" destOrd="0" presId="urn:microsoft.com/office/officeart/2008/layout/VerticalCurvedList"/>
    <dgm:cxn modelId="{A8385351-8EAF-45AF-8C46-4EC31C1F2D5C}" type="presParOf" srcId="{EFBDC2CF-46C6-4C53-B6F5-A86E4224696C}" destId="{A1E34DA5-80AB-48EB-B1DF-BA8E906D36FD}" srcOrd="3" destOrd="0" presId="urn:microsoft.com/office/officeart/2008/layout/VerticalCurvedList"/>
    <dgm:cxn modelId="{77303670-A82E-4FCF-96D2-55601AD5FB03}" type="presParOf" srcId="{EFBDC2CF-46C6-4C53-B6F5-A86E4224696C}" destId="{8A09BA54-BCAF-4542-B5C5-2F8CDAC30760}" srcOrd="4" destOrd="0" presId="urn:microsoft.com/office/officeart/2008/layout/VerticalCurvedList"/>
    <dgm:cxn modelId="{279AA764-DEDE-49BD-98CD-D57A4E6D1FBA}" type="presParOf" srcId="{8A09BA54-BCAF-4542-B5C5-2F8CDAC30760}" destId="{CF13B6FE-0803-49DC-8832-6330E430BAB9}" srcOrd="0" destOrd="0" presId="urn:microsoft.com/office/officeart/2008/layout/VerticalCurvedList"/>
    <dgm:cxn modelId="{C2116097-6018-4FD6-839E-CE4B15495FE1}" type="presParOf" srcId="{EFBDC2CF-46C6-4C53-B6F5-A86E4224696C}" destId="{B5F556D6-56F3-4996-88F7-65C44249A9D0}" srcOrd="5" destOrd="0" presId="urn:microsoft.com/office/officeart/2008/layout/VerticalCurvedList"/>
    <dgm:cxn modelId="{F7CDF96A-8D6E-45A8-A38A-FDCD9F7210FC}" type="presParOf" srcId="{EFBDC2CF-46C6-4C53-B6F5-A86E4224696C}" destId="{4BDCE230-B9E8-44C5-8BA6-217E8CF87AA8}" srcOrd="6" destOrd="0" presId="urn:microsoft.com/office/officeart/2008/layout/VerticalCurvedList"/>
    <dgm:cxn modelId="{D762F870-C2FB-4879-8FBD-48573C9933AF}" type="presParOf" srcId="{4BDCE230-B9E8-44C5-8BA6-217E8CF87AA8}" destId="{BB11F2DB-0E73-424A-8F27-CBE2ACC023B1}" srcOrd="0" destOrd="0" presId="urn:microsoft.com/office/officeart/2008/layout/VerticalCurvedList"/>
    <dgm:cxn modelId="{C9AD0395-2CEA-4014-9C59-9A666867AA37}" type="presParOf" srcId="{EFBDC2CF-46C6-4C53-B6F5-A86E4224696C}" destId="{B23275E5-288A-4533-B68A-F4CFA9769AB2}" srcOrd="7" destOrd="0" presId="urn:microsoft.com/office/officeart/2008/layout/VerticalCurvedList"/>
    <dgm:cxn modelId="{4F0F309B-0E37-42EB-8AED-6AE8E0791B44}" type="presParOf" srcId="{EFBDC2CF-46C6-4C53-B6F5-A86E4224696C}" destId="{66640EA8-20B4-46A8-A702-0B55B3788EB0}" srcOrd="8" destOrd="0" presId="urn:microsoft.com/office/officeart/2008/layout/VerticalCurvedList"/>
    <dgm:cxn modelId="{AE543EDA-7EBD-4BEB-BECC-54AE6D963E45}" type="presParOf" srcId="{66640EA8-20B4-46A8-A702-0B55B3788EB0}" destId="{D8503E25-CDFD-485C-8E95-405C74512C6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B03F9D4-870A-464D-9DBD-4924EB462DAE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D35936BE-12DB-49A8-9286-2639138D77EA}">
      <dgm:prSet phldrT="[Текст]"/>
      <dgm:spPr/>
      <dgm:t>
        <a:bodyPr/>
        <a:lstStyle/>
        <a:p>
          <a:r>
            <a:rPr lang="uk-UA" dirty="0" smtClean="0"/>
            <a:t>Інформування</a:t>
          </a:r>
          <a:endParaRPr lang="ru-RU" dirty="0"/>
        </a:p>
      </dgm:t>
    </dgm:pt>
    <dgm:pt modelId="{655B3439-ABDC-4414-B93A-F8679BE8B4B4}" type="parTrans" cxnId="{DCCFEB67-B64F-44F2-A35C-7A1C52852DB0}">
      <dgm:prSet/>
      <dgm:spPr/>
      <dgm:t>
        <a:bodyPr/>
        <a:lstStyle/>
        <a:p>
          <a:endParaRPr lang="ru-RU"/>
        </a:p>
      </dgm:t>
    </dgm:pt>
    <dgm:pt modelId="{0C56948E-7CEE-4D25-9244-1828B101A6C0}" type="sibTrans" cxnId="{DCCFEB67-B64F-44F2-A35C-7A1C52852DB0}">
      <dgm:prSet/>
      <dgm:spPr/>
      <dgm:t>
        <a:bodyPr/>
        <a:lstStyle/>
        <a:p>
          <a:endParaRPr lang="ru-RU"/>
        </a:p>
      </dgm:t>
    </dgm:pt>
    <dgm:pt modelId="{B88DB9C7-0341-400B-BB60-437987185AC5}">
      <dgm:prSet phldrT="[Текст]" custT="1"/>
      <dgm:spPr/>
      <dgm:t>
        <a:bodyPr/>
        <a:lstStyle/>
        <a:p>
          <a:pPr algn="l"/>
          <a:r>
            <a:rPr lang="uk-UA" sz="1600" dirty="0" smtClean="0"/>
            <a:t>Про свою діяльність (Протоколи зборів ревізійної групи та інше)</a:t>
          </a:r>
          <a:endParaRPr lang="ru-RU" sz="2000" dirty="0"/>
        </a:p>
      </dgm:t>
    </dgm:pt>
    <dgm:pt modelId="{A41F7DC6-2388-42B4-A9C0-458CC3278AA2}" type="parTrans" cxnId="{BB409BDD-2CEF-4F09-A193-7D0586072D69}">
      <dgm:prSet/>
      <dgm:spPr/>
      <dgm:t>
        <a:bodyPr/>
        <a:lstStyle/>
        <a:p>
          <a:endParaRPr lang="ru-RU"/>
        </a:p>
      </dgm:t>
    </dgm:pt>
    <dgm:pt modelId="{E29E8DFE-DDA9-46CD-897A-2698D8BB4109}" type="sibTrans" cxnId="{BB409BDD-2CEF-4F09-A193-7D0586072D69}">
      <dgm:prSet/>
      <dgm:spPr/>
      <dgm:t>
        <a:bodyPr/>
        <a:lstStyle/>
        <a:p>
          <a:endParaRPr lang="ru-RU"/>
        </a:p>
      </dgm:t>
    </dgm:pt>
    <dgm:pt modelId="{F33C7C22-F3C3-40C7-BF69-B913327B8A2A}">
      <dgm:prSet phldrT="[Текст]" custT="1"/>
      <dgm:spPr/>
      <dgm:t>
        <a:bodyPr/>
        <a:lstStyle/>
        <a:p>
          <a:pPr marL="171450">
            <a:spcAft>
              <a:spcPts val="0"/>
            </a:spcAft>
          </a:pPr>
          <a:r>
            <a:rPr lang="ru-RU" sz="1600" dirty="0" smtClean="0"/>
            <a:t>Но</a:t>
          </a:r>
          <a:r>
            <a:rPr lang="uk-UA" sz="1600" dirty="0" smtClean="0"/>
            <a:t>вин, тарифів, контактної інформації</a:t>
          </a:r>
          <a:r>
            <a:rPr lang="en-US" sz="1600" dirty="0" smtClean="0"/>
            <a:t>;</a:t>
          </a:r>
          <a:endParaRPr lang="ru-RU" sz="1600" dirty="0"/>
        </a:p>
      </dgm:t>
    </dgm:pt>
    <dgm:pt modelId="{84A848A2-B5B6-4C5A-B58F-076117BDB531}" type="parTrans" cxnId="{FDFF081B-E053-4B94-B7DB-2E3E35630129}">
      <dgm:prSet/>
      <dgm:spPr/>
      <dgm:t>
        <a:bodyPr/>
        <a:lstStyle/>
        <a:p>
          <a:endParaRPr lang="ru-RU"/>
        </a:p>
      </dgm:t>
    </dgm:pt>
    <dgm:pt modelId="{E874699A-8F9A-4033-88F9-DA6910A381CA}" type="sibTrans" cxnId="{FDFF081B-E053-4B94-B7DB-2E3E35630129}">
      <dgm:prSet/>
      <dgm:spPr/>
      <dgm:t>
        <a:bodyPr/>
        <a:lstStyle/>
        <a:p>
          <a:endParaRPr lang="ru-RU"/>
        </a:p>
      </dgm:t>
    </dgm:pt>
    <dgm:pt modelId="{0C02B1CB-5BC4-4902-8FBE-576D9F5AED47}">
      <dgm:prSet phldrT="[Текст]"/>
      <dgm:spPr/>
      <dgm:t>
        <a:bodyPr/>
        <a:lstStyle/>
        <a:p>
          <a:r>
            <a:rPr lang="uk-UA" dirty="0" smtClean="0"/>
            <a:t>Моніторинг</a:t>
          </a:r>
          <a:endParaRPr lang="ru-RU" dirty="0"/>
        </a:p>
      </dgm:t>
    </dgm:pt>
    <dgm:pt modelId="{F733D661-82AA-45FF-B184-731E20EE7B3F}" type="parTrans" cxnId="{0B13B378-1EE4-4762-9A1B-587899F8E8C0}">
      <dgm:prSet/>
      <dgm:spPr/>
      <dgm:t>
        <a:bodyPr/>
        <a:lstStyle/>
        <a:p>
          <a:endParaRPr lang="ru-RU"/>
        </a:p>
      </dgm:t>
    </dgm:pt>
    <dgm:pt modelId="{3051D3B3-822C-4DE5-AE00-CC8B39944A67}" type="sibTrans" cxnId="{0B13B378-1EE4-4762-9A1B-587899F8E8C0}">
      <dgm:prSet/>
      <dgm:spPr/>
      <dgm:t>
        <a:bodyPr/>
        <a:lstStyle/>
        <a:p>
          <a:endParaRPr lang="ru-RU"/>
        </a:p>
      </dgm:t>
    </dgm:pt>
    <dgm:pt modelId="{CA9F0E53-B51F-4C99-9EF0-7D116D0A6B41}">
      <dgm:prSet phldrT="[Текст]" custT="1"/>
      <dgm:spPr/>
      <dgm:t>
        <a:bodyPr/>
        <a:lstStyle/>
        <a:p>
          <a:pPr marL="0">
            <a:spcAft>
              <a:spcPts val="0"/>
            </a:spcAft>
          </a:pPr>
          <a:r>
            <a:rPr lang="uk-UA" sz="1600" dirty="0" smtClean="0"/>
            <a:t>Вирішення проблем</a:t>
          </a:r>
          <a:r>
            <a:rPr lang="en-US" sz="1600" dirty="0" smtClean="0"/>
            <a:t>;</a:t>
          </a:r>
          <a:endParaRPr lang="ru-RU" sz="1600" dirty="0"/>
        </a:p>
      </dgm:t>
    </dgm:pt>
    <dgm:pt modelId="{BFB965AA-9E1C-4E76-AD79-DF8C1DD04FE6}" type="parTrans" cxnId="{C87B9288-E0FC-4557-89F9-FFFA8DC0BBDC}">
      <dgm:prSet/>
      <dgm:spPr/>
      <dgm:t>
        <a:bodyPr/>
        <a:lstStyle/>
        <a:p>
          <a:endParaRPr lang="ru-RU"/>
        </a:p>
      </dgm:t>
    </dgm:pt>
    <dgm:pt modelId="{EAFD423B-5404-441F-B3DE-239834558328}" type="sibTrans" cxnId="{C87B9288-E0FC-4557-89F9-FFFA8DC0BBDC}">
      <dgm:prSet/>
      <dgm:spPr/>
      <dgm:t>
        <a:bodyPr/>
        <a:lstStyle/>
        <a:p>
          <a:endParaRPr lang="ru-RU"/>
        </a:p>
      </dgm:t>
    </dgm:pt>
    <dgm:pt modelId="{CB86A7D4-2B9F-48DB-BA69-299E93D9F91E}">
      <dgm:prSet/>
      <dgm:spPr/>
      <dgm:t>
        <a:bodyPr/>
        <a:lstStyle/>
        <a:p>
          <a:r>
            <a:rPr lang="uk-UA" dirty="0" smtClean="0"/>
            <a:t>Керування</a:t>
          </a:r>
          <a:endParaRPr lang="ru-RU" dirty="0"/>
        </a:p>
      </dgm:t>
    </dgm:pt>
    <dgm:pt modelId="{15468400-9808-4543-8632-CBE99926E8D8}" type="parTrans" cxnId="{3B870EFC-00F8-4A84-AB70-24FC6B0C3596}">
      <dgm:prSet/>
      <dgm:spPr/>
      <dgm:t>
        <a:bodyPr/>
        <a:lstStyle/>
        <a:p>
          <a:endParaRPr lang="ru-RU"/>
        </a:p>
      </dgm:t>
    </dgm:pt>
    <dgm:pt modelId="{EE6785DA-D463-485A-95A8-C0F1953FD39D}" type="sibTrans" cxnId="{3B870EFC-00F8-4A84-AB70-24FC6B0C3596}">
      <dgm:prSet/>
      <dgm:spPr/>
      <dgm:t>
        <a:bodyPr/>
        <a:lstStyle/>
        <a:p>
          <a:endParaRPr lang="ru-RU"/>
        </a:p>
      </dgm:t>
    </dgm:pt>
    <dgm:pt modelId="{65A9A630-13A2-4D6E-B63D-5198C3839C4D}">
      <dgm:prSet phldrT="[Текст]"/>
      <dgm:spPr/>
      <dgm:t>
        <a:bodyPr/>
        <a:lstStyle/>
        <a:p>
          <a:r>
            <a:rPr lang="uk-UA" smtClean="0"/>
            <a:t>Публікація</a:t>
          </a:r>
          <a:endParaRPr lang="ru-RU" sz="1300" dirty="0"/>
        </a:p>
      </dgm:t>
    </dgm:pt>
    <dgm:pt modelId="{51A1EEC6-B638-4646-95EB-43AF7264B990}" type="parTrans" cxnId="{525A872F-3DEF-4D74-A42A-87E4130554D3}">
      <dgm:prSet/>
      <dgm:spPr/>
      <dgm:t>
        <a:bodyPr/>
        <a:lstStyle/>
        <a:p>
          <a:endParaRPr lang="ru-RU"/>
        </a:p>
      </dgm:t>
    </dgm:pt>
    <dgm:pt modelId="{8AF40CE4-5330-4DB0-A07B-1AFDF12ACAE1}" type="sibTrans" cxnId="{525A872F-3DEF-4D74-A42A-87E4130554D3}">
      <dgm:prSet/>
      <dgm:spPr/>
      <dgm:t>
        <a:bodyPr/>
        <a:lstStyle/>
        <a:p>
          <a:endParaRPr lang="ru-RU"/>
        </a:p>
      </dgm:t>
    </dgm:pt>
    <dgm:pt modelId="{A1852D18-B345-4002-AFAE-F7A161F95AC9}">
      <dgm:prSet phldrT="[Текст]" custT="1"/>
      <dgm:spPr/>
      <dgm:t>
        <a:bodyPr/>
        <a:lstStyle/>
        <a:p>
          <a:pPr marL="144000">
            <a:spcAft>
              <a:spcPts val="0"/>
            </a:spcAft>
          </a:pPr>
          <a:r>
            <a:rPr lang="uk-UA" sz="1600" dirty="0" smtClean="0"/>
            <a:t>Інформації про боржників</a:t>
          </a:r>
          <a:r>
            <a:rPr lang="en-US" sz="1600" dirty="0" smtClean="0"/>
            <a:t>;</a:t>
          </a:r>
          <a:endParaRPr lang="ru-RU" sz="1600" dirty="0"/>
        </a:p>
      </dgm:t>
    </dgm:pt>
    <dgm:pt modelId="{3E5E0358-0E6D-43FB-89B7-87A00CC5587F}" type="parTrans" cxnId="{4CBC69B7-3FCF-4744-8145-C72449150097}">
      <dgm:prSet/>
      <dgm:spPr/>
      <dgm:t>
        <a:bodyPr/>
        <a:lstStyle/>
        <a:p>
          <a:endParaRPr lang="ru-RU"/>
        </a:p>
      </dgm:t>
    </dgm:pt>
    <dgm:pt modelId="{4F320E7E-B5DB-4C1F-A524-395C14EC201A}" type="sibTrans" cxnId="{4CBC69B7-3FCF-4744-8145-C72449150097}">
      <dgm:prSet/>
      <dgm:spPr/>
      <dgm:t>
        <a:bodyPr/>
        <a:lstStyle/>
        <a:p>
          <a:endParaRPr lang="ru-RU"/>
        </a:p>
      </dgm:t>
    </dgm:pt>
    <dgm:pt modelId="{C462B024-19D2-4EE8-ABBD-213BE58508F6}">
      <dgm:prSet phldrT="[Текст]" custT="1"/>
      <dgm:spPr/>
      <dgm:t>
        <a:bodyPr/>
        <a:lstStyle/>
        <a:p>
          <a:pPr marL="0">
            <a:spcAft>
              <a:spcPct val="15000"/>
            </a:spcAft>
          </a:pPr>
          <a:r>
            <a:rPr lang="uk-UA" sz="1600" dirty="0" smtClean="0"/>
            <a:t>Фактичної інформації про доходи та видатки ОСББ</a:t>
          </a:r>
          <a:endParaRPr lang="ru-RU" sz="1600" dirty="0"/>
        </a:p>
      </dgm:t>
    </dgm:pt>
    <dgm:pt modelId="{E1A064F7-8C09-41BB-8426-ADD75706E999}" type="parTrans" cxnId="{5DC4EAC7-E44F-468D-97EF-0A594E83CFD8}">
      <dgm:prSet/>
      <dgm:spPr/>
      <dgm:t>
        <a:bodyPr/>
        <a:lstStyle/>
        <a:p>
          <a:endParaRPr lang="ru-RU"/>
        </a:p>
      </dgm:t>
    </dgm:pt>
    <dgm:pt modelId="{CC85999E-E17F-407A-8795-421C1D0CC629}" type="sibTrans" cxnId="{5DC4EAC7-E44F-468D-97EF-0A594E83CFD8}">
      <dgm:prSet/>
      <dgm:spPr/>
      <dgm:t>
        <a:bodyPr/>
        <a:lstStyle/>
        <a:p>
          <a:endParaRPr lang="ru-RU"/>
        </a:p>
      </dgm:t>
    </dgm:pt>
    <dgm:pt modelId="{C32B2F7F-E302-4797-BCEA-A7DEB6835630}">
      <dgm:prSet phldrT="[Текст]" custT="1"/>
      <dgm:spPr/>
      <dgm:t>
        <a:bodyPr/>
        <a:lstStyle/>
        <a:p>
          <a:pPr marL="0">
            <a:spcAft>
              <a:spcPts val="0"/>
            </a:spcAft>
          </a:pPr>
          <a:r>
            <a:rPr lang="uk-UA" sz="1600" dirty="0" smtClean="0"/>
            <a:t>Активності щодо поданих ідей</a:t>
          </a:r>
          <a:r>
            <a:rPr lang="en-US" sz="1600" dirty="0" smtClean="0"/>
            <a:t>;</a:t>
          </a:r>
          <a:endParaRPr lang="ru-RU" sz="1600" dirty="0"/>
        </a:p>
      </dgm:t>
    </dgm:pt>
    <dgm:pt modelId="{7B5E4E1B-5E65-45DA-95C9-0C9813D6ED14}" type="parTrans" cxnId="{50165160-9832-4419-B921-BCEE32F974A4}">
      <dgm:prSet/>
      <dgm:spPr/>
      <dgm:t>
        <a:bodyPr/>
        <a:lstStyle/>
        <a:p>
          <a:endParaRPr lang="ru-RU"/>
        </a:p>
      </dgm:t>
    </dgm:pt>
    <dgm:pt modelId="{34C37044-277E-4916-9E09-AD0CC4E6505B}" type="sibTrans" cxnId="{50165160-9832-4419-B921-BCEE32F974A4}">
      <dgm:prSet/>
      <dgm:spPr/>
      <dgm:t>
        <a:bodyPr/>
        <a:lstStyle/>
        <a:p>
          <a:endParaRPr lang="ru-RU"/>
        </a:p>
      </dgm:t>
    </dgm:pt>
    <dgm:pt modelId="{2B5DBD02-BF34-4FFE-890B-783C956C5B9A}">
      <dgm:prSet phldrT="[Текст]" custT="1"/>
      <dgm:spPr/>
      <dgm:t>
        <a:bodyPr/>
        <a:lstStyle/>
        <a:p>
          <a:pPr marL="0">
            <a:spcAft>
              <a:spcPts val="0"/>
            </a:spcAft>
          </a:pPr>
          <a:r>
            <a:rPr lang="uk-UA" sz="1600" dirty="0" smtClean="0"/>
            <a:t>Статистики активності ОСББ</a:t>
          </a:r>
          <a:r>
            <a:rPr lang="en-US" sz="1600" dirty="0" smtClean="0"/>
            <a:t>.</a:t>
          </a:r>
          <a:endParaRPr lang="ru-RU" sz="1600" dirty="0"/>
        </a:p>
      </dgm:t>
    </dgm:pt>
    <dgm:pt modelId="{28F43A58-1F45-4C99-847F-2B10EFAB0658}" type="parTrans" cxnId="{6D509D78-90FC-4BE7-A35E-16432523AC04}">
      <dgm:prSet/>
      <dgm:spPr/>
      <dgm:t>
        <a:bodyPr/>
        <a:lstStyle/>
        <a:p>
          <a:endParaRPr lang="ru-RU"/>
        </a:p>
      </dgm:t>
    </dgm:pt>
    <dgm:pt modelId="{D39B09C8-4648-4DDD-89E1-942815A56162}" type="sibTrans" cxnId="{6D509D78-90FC-4BE7-A35E-16432523AC04}">
      <dgm:prSet/>
      <dgm:spPr/>
      <dgm:t>
        <a:bodyPr/>
        <a:lstStyle/>
        <a:p>
          <a:endParaRPr lang="ru-RU"/>
        </a:p>
      </dgm:t>
    </dgm:pt>
    <dgm:pt modelId="{6E680ABF-783D-4D19-BA91-78E3ABF2CDE6}">
      <dgm:prSet custT="1"/>
      <dgm:spPr/>
      <dgm:t>
        <a:bodyPr/>
        <a:lstStyle/>
        <a:p>
          <a:r>
            <a:rPr lang="uk-UA" sz="1800" dirty="0" smtClean="0"/>
            <a:t>Оперативна відповідь на запити мешканців</a:t>
          </a:r>
          <a:endParaRPr lang="ru-RU" sz="1800" dirty="0"/>
        </a:p>
      </dgm:t>
    </dgm:pt>
    <dgm:pt modelId="{651475C8-B452-4ACE-A3D3-3FC10129E599}" type="parTrans" cxnId="{5AD2C18B-D327-4CCD-A182-7FEC79E13C8D}">
      <dgm:prSet/>
      <dgm:spPr/>
      <dgm:t>
        <a:bodyPr/>
        <a:lstStyle/>
        <a:p>
          <a:endParaRPr lang="ru-RU"/>
        </a:p>
      </dgm:t>
    </dgm:pt>
    <dgm:pt modelId="{2040ADAD-4710-4711-9E31-549ECC50D736}" type="sibTrans" cxnId="{5AD2C18B-D327-4CCD-A182-7FEC79E13C8D}">
      <dgm:prSet/>
      <dgm:spPr/>
      <dgm:t>
        <a:bodyPr/>
        <a:lstStyle/>
        <a:p>
          <a:endParaRPr lang="ru-RU"/>
        </a:p>
      </dgm:t>
    </dgm:pt>
    <dgm:pt modelId="{A1BD1454-D415-47EF-A471-B78E977025FB}" type="pres">
      <dgm:prSet presAssocID="{5B03F9D4-870A-464D-9DBD-4924EB462DA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0218C08-0F46-458B-8CA6-0786B66746D3}" type="pres">
      <dgm:prSet presAssocID="{D35936BE-12DB-49A8-9286-2639138D77EA}" presName="linNode" presStyleCnt="0"/>
      <dgm:spPr/>
    </dgm:pt>
    <dgm:pt modelId="{ADB5ED62-827A-46E7-B4B2-AF4DFB8EC6F0}" type="pres">
      <dgm:prSet presAssocID="{D35936BE-12DB-49A8-9286-2639138D77EA}" presName="parentText" presStyleLbl="node1" presStyleIdx="0" presStyleCnt="4" custScaleX="6597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93F8FA-4836-42E3-80F0-070A4DD0B39A}" type="pres">
      <dgm:prSet presAssocID="{D35936BE-12DB-49A8-9286-2639138D77EA}" presName="descendantText" presStyleLbl="alignAccFollowNode1" presStyleIdx="0" presStyleCnt="4" custScaleX="11325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32D7764-4201-4E37-8098-0CC105E8CA14}" type="pres">
      <dgm:prSet presAssocID="{0C56948E-7CEE-4D25-9244-1828B101A6C0}" presName="sp" presStyleCnt="0"/>
      <dgm:spPr/>
    </dgm:pt>
    <dgm:pt modelId="{D3B25BAF-E351-4138-A856-F1E98D9C62A5}" type="pres">
      <dgm:prSet presAssocID="{65A9A630-13A2-4D6E-B63D-5198C3839C4D}" presName="linNode" presStyleCnt="0"/>
      <dgm:spPr/>
    </dgm:pt>
    <dgm:pt modelId="{E474E964-2F54-42FF-8BE3-9D226A93C616}" type="pres">
      <dgm:prSet presAssocID="{65A9A630-13A2-4D6E-B63D-5198C3839C4D}" presName="parentText" presStyleLbl="node1" presStyleIdx="1" presStyleCnt="4" custScaleX="6597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4591D74-5BEB-43DC-A414-3C7CBF4A23C1}" type="pres">
      <dgm:prSet presAssocID="{65A9A630-13A2-4D6E-B63D-5198C3839C4D}" presName="descendantText" presStyleLbl="alignAccFollowNode1" presStyleIdx="1" presStyleCnt="4" custScaleX="11285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94BEC3E-D576-4041-944B-CFAE1EAF11A5}" type="pres">
      <dgm:prSet presAssocID="{8AF40CE4-5330-4DB0-A07B-1AFDF12ACAE1}" presName="sp" presStyleCnt="0"/>
      <dgm:spPr/>
    </dgm:pt>
    <dgm:pt modelId="{042AA0F8-10D3-4CE8-A6F6-0130541CEC2B}" type="pres">
      <dgm:prSet presAssocID="{0C02B1CB-5BC4-4902-8FBE-576D9F5AED47}" presName="linNode" presStyleCnt="0"/>
      <dgm:spPr/>
    </dgm:pt>
    <dgm:pt modelId="{8216BFFE-0573-433E-A5EC-259484C94081}" type="pres">
      <dgm:prSet presAssocID="{0C02B1CB-5BC4-4902-8FBE-576D9F5AED47}" presName="parentText" presStyleLbl="node1" presStyleIdx="2" presStyleCnt="4" custScaleX="6597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CBD6883-DDF6-4815-9673-48816D41267C}" type="pres">
      <dgm:prSet presAssocID="{0C02B1CB-5BC4-4902-8FBE-576D9F5AED47}" presName="descendantText" presStyleLbl="alignAccFollowNode1" presStyleIdx="2" presStyleCnt="4" custScaleX="113671" custLinFactNeighborX="-375" custLinFactNeighborY="-285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F20FCD1-649D-453A-8126-1BB27D77A9A3}" type="pres">
      <dgm:prSet presAssocID="{3051D3B3-822C-4DE5-AE00-CC8B39944A67}" presName="sp" presStyleCnt="0"/>
      <dgm:spPr/>
    </dgm:pt>
    <dgm:pt modelId="{012D37F4-EEE7-4400-956D-466A6936C03C}" type="pres">
      <dgm:prSet presAssocID="{CB86A7D4-2B9F-48DB-BA69-299E93D9F91E}" presName="linNode" presStyleCnt="0"/>
      <dgm:spPr/>
    </dgm:pt>
    <dgm:pt modelId="{4D4C33C8-0526-4E4C-B55D-888E9D8304CF}" type="pres">
      <dgm:prSet presAssocID="{CB86A7D4-2B9F-48DB-BA69-299E93D9F91E}" presName="parentText" presStyleLbl="node1" presStyleIdx="3" presStyleCnt="4" custScaleX="6522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94AC1D8-AC29-4EB4-8F07-F7F7A0F2C7C3}" type="pres">
      <dgm:prSet presAssocID="{CB86A7D4-2B9F-48DB-BA69-299E93D9F91E}" presName="descendantText" presStyleLbl="alignAccFollowNode1" presStyleIdx="3" presStyleCnt="4" custScaleX="11367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43AE958-3702-4C44-8268-5F33E4E14774}" type="presOf" srcId="{6E680ABF-783D-4D19-BA91-78E3ABF2CDE6}" destId="{394AC1D8-AC29-4EB4-8F07-F7F7A0F2C7C3}" srcOrd="0" destOrd="0" presId="urn:microsoft.com/office/officeart/2005/8/layout/vList5"/>
    <dgm:cxn modelId="{0B13B378-1EE4-4762-9A1B-587899F8E8C0}" srcId="{5B03F9D4-870A-464D-9DBD-4924EB462DAE}" destId="{0C02B1CB-5BC4-4902-8FBE-576D9F5AED47}" srcOrd="2" destOrd="0" parTransId="{F733D661-82AA-45FF-B184-731E20EE7B3F}" sibTransId="{3051D3B3-822C-4DE5-AE00-CC8B39944A67}"/>
    <dgm:cxn modelId="{FDFF081B-E053-4B94-B7DB-2E3E35630129}" srcId="{65A9A630-13A2-4D6E-B63D-5198C3839C4D}" destId="{F33C7C22-F3C3-40C7-BF69-B913327B8A2A}" srcOrd="0" destOrd="0" parTransId="{84A848A2-B5B6-4C5A-B58F-076117BDB531}" sibTransId="{E874699A-8F9A-4033-88F9-DA6910A381CA}"/>
    <dgm:cxn modelId="{D41682F3-8F20-4503-860B-113C7E8DE263}" type="presOf" srcId="{2B5DBD02-BF34-4FFE-890B-783C956C5B9A}" destId="{8CBD6883-DDF6-4815-9673-48816D41267C}" srcOrd="0" destOrd="2" presId="urn:microsoft.com/office/officeart/2005/8/layout/vList5"/>
    <dgm:cxn modelId="{BB409BDD-2CEF-4F09-A193-7D0586072D69}" srcId="{D35936BE-12DB-49A8-9286-2639138D77EA}" destId="{B88DB9C7-0341-400B-BB60-437987185AC5}" srcOrd="0" destOrd="0" parTransId="{A41F7DC6-2388-42B4-A9C0-458CC3278AA2}" sibTransId="{E29E8DFE-DDA9-46CD-897A-2698D8BB4109}"/>
    <dgm:cxn modelId="{66C5C7D5-C9F7-4921-9FB2-AC6BB78C72F3}" type="presOf" srcId="{C32B2F7F-E302-4797-BCEA-A7DEB6835630}" destId="{8CBD6883-DDF6-4815-9673-48816D41267C}" srcOrd="0" destOrd="1" presId="urn:microsoft.com/office/officeart/2005/8/layout/vList5"/>
    <dgm:cxn modelId="{2F75BB2A-0F84-40CA-B7BD-D9E38B038143}" type="presOf" srcId="{5B03F9D4-870A-464D-9DBD-4924EB462DAE}" destId="{A1BD1454-D415-47EF-A471-B78E977025FB}" srcOrd="0" destOrd="0" presId="urn:microsoft.com/office/officeart/2005/8/layout/vList5"/>
    <dgm:cxn modelId="{2E1329BD-F210-4458-A8AD-7AC06041E444}" type="presOf" srcId="{CA9F0E53-B51F-4C99-9EF0-7D116D0A6B41}" destId="{8CBD6883-DDF6-4815-9673-48816D41267C}" srcOrd="0" destOrd="0" presId="urn:microsoft.com/office/officeart/2005/8/layout/vList5"/>
    <dgm:cxn modelId="{3B870EFC-00F8-4A84-AB70-24FC6B0C3596}" srcId="{5B03F9D4-870A-464D-9DBD-4924EB462DAE}" destId="{CB86A7D4-2B9F-48DB-BA69-299E93D9F91E}" srcOrd="3" destOrd="0" parTransId="{15468400-9808-4543-8632-CBE99926E8D8}" sibTransId="{EE6785DA-D463-485A-95A8-C0F1953FD39D}"/>
    <dgm:cxn modelId="{6D509D78-90FC-4BE7-A35E-16432523AC04}" srcId="{0C02B1CB-5BC4-4902-8FBE-576D9F5AED47}" destId="{2B5DBD02-BF34-4FFE-890B-783C956C5B9A}" srcOrd="2" destOrd="0" parTransId="{28F43A58-1F45-4C99-847F-2B10EFAB0658}" sibTransId="{D39B09C8-4648-4DDD-89E1-942815A56162}"/>
    <dgm:cxn modelId="{DCCFEB67-B64F-44F2-A35C-7A1C52852DB0}" srcId="{5B03F9D4-870A-464D-9DBD-4924EB462DAE}" destId="{D35936BE-12DB-49A8-9286-2639138D77EA}" srcOrd="0" destOrd="0" parTransId="{655B3439-ABDC-4414-B93A-F8679BE8B4B4}" sibTransId="{0C56948E-7CEE-4D25-9244-1828B101A6C0}"/>
    <dgm:cxn modelId="{C87B9288-E0FC-4557-89F9-FFFA8DC0BBDC}" srcId="{0C02B1CB-5BC4-4902-8FBE-576D9F5AED47}" destId="{CA9F0E53-B51F-4C99-9EF0-7D116D0A6B41}" srcOrd="0" destOrd="0" parTransId="{BFB965AA-9E1C-4E76-AD79-DF8C1DD04FE6}" sibTransId="{EAFD423B-5404-441F-B3DE-239834558328}"/>
    <dgm:cxn modelId="{4CBC69B7-3FCF-4744-8145-C72449150097}" srcId="{65A9A630-13A2-4D6E-B63D-5198C3839C4D}" destId="{A1852D18-B345-4002-AFAE-F7A161F95AC9}" srcOrd="1" destOrd="0" parTransId="{3E5E0358-0E6D-43FB-89B7-87A00CC5587F}" sibTransId="{4F320E7E-B5DB-4C1F-A524-395C14EC201A}"/>
    <dgm:cxn modelId="{525A872F-3DEF-4D74-A42A-87E4130554D3}" srcId="{5B03F9D4-870A-464D-9DBD-4924EB462DAE}" destId="{65A9A630-13A2-4D6E-B63D-5198C3839C4D}" srcOrd="1" destOrd="0" parTransId="{51A1EEC6-B638-4646-95EB-43AF7264B990}" sibTransId="{8AF40CE4-5330-4DB0-A07B-1AFDF12ACAE1}"/>
    <dgm:cxn modelId="{FC2EAC65-A967-4086-A074-0D63592AA4D0}" type="presOf" srcId="{B88DB9C7-0341-400B-BB60-437987185AC5}" destId="{5293F8FA-4836-42E3-80F0-070A4DD0B39A}" srcOrd="0" destOrd="0" presId="urn:microsoft.com/office/officeart/2005/8/layout/vList5"/>
    <dgm:cxn modelId="{35F6B8E5-2B7C-4871-A4D6-E5B6E018A252}" type="presOf" srcId="{F33C7C22-F3C3-40C7-BF69-B913327B8A2A}" destId="{C4591D74-5BEB-43DC-A414-3C7CBF4A23C1}" srcOrd="0" destOrd="0" presId="urn:microsoft.com/office/officeart/2005/8/layout/vList5"/>
    <dgm:cxn modelId="{78E4A52D-FA85-4517-A421-8292812F792E}" type="presOf" srcId="{D35936BE-12DB-49A8-9286-2639138D77EA}" destId="{ADB5ED62-827A-46E7-B4B2-AF4DFB8EC6F0}" srcOrd="0" destOrd="0" presId="urn:microsoft.com/office/officeart/2005/8/layout/vList5"/>
    <dgm:cxn modelId="{5DC4EAC7-E44F-468D-97EF-0A594E83CFD8}" srcId="{65A9A630-13A2-4D6E-B63D-5198C3839C4D}" destId="{C462B024-19D2-4EE8-ABBD-213BE58508F6}" srcOrd="2" destOrd="0" parTransId="{E1A064F7-8C09-41BB-8426-ADD75706E999}" sibTransId="{CC85999E-E17F-407A-8795-421C1D0CC629}"/>
    <dgm:cxn modelId="{50165160-9832-4419-B921-BCEE32F974A4}" srcId="{0C02B1CB-5BC4-4902-8FBE-576D9F5AED47}" destId="{C32B2F7F-E302-4797-BCEA-A7DEB6835630}" srcOrd="1" destOrd="0" parTransId="{7B5E4E1B-5E65-45DA-95C9-0C9813D6ED14}" sibTransId="{34C37044-277E-4916-9E09-AD0CC4E6505B}"/>
    <dgm:cxn modelId="{C1DF2409-1D12-47EE-8A22-9E840554CAEA}" type="presOf" srcId="{65A9A630-13A2-4D6E-B63D-5198C3839C4D}" destId="{E474E964-2F54-42FF-8BE3-9D226A93C616}" srcOrd="0" destOrd="0" presId="urn:microsoft.com/office/officeart/2005/8/layout/vList5"/>
    <dgm:cxn modelId="{AA642940-D75F-4FDC-9A41-96E4197829A4}" type="presOf" srcId="{0C02B1CB-5BC4-4902-8FBE-576D9F5AED47}" destId="{8216BFFE-0573-433E-A5EC-259484C94081}" srcOrd="0" destOrd="0" presId="urn:microsoft.com/office/officeart/2005/8/layout/vList5"/>
    <dgm:cxn modelId="{A4E02E8A-97DA-4B01-A49B-240079E37F48}" type="presOf" srcId="{A1852D18-B345-4002-AFAE-F7A161F95AC9}" destId="{C4591D74-5BEB-43DC-A414-3C7CBF4A23C1}" srcOrd="0" destOrd="1" presId="urn:microsoft.com/office/officeart/2005/8/layout/vList5"/>
    <dgm:cxn modelId="{3AAB7431-B600-4BF4-9217-12A16BCC595F}" type="presOf" srcId="{C462B024-19D2-4EE8-ABBD-213BE58508F6}" destId="{C4591D74-5BEB-43DC-A414-3C7CBF4A23C1}" srcOrd="0" destOrd="2" presId="urn:microsoft.com/office/officeart/2005/8/layout/vList5"/>
    <dgm:cxn modelId="{5AD2C18B-D327-4CCD-A182-7FEC79E13C8D}" srcId="{CB86A7D4-2B9F-48DB-BA69-299E93D9F91E}" destId="{6E680ABF-783D-4D19-BA91-78E3ABF2CDE6}" srcOrd="0" destOrd="0" parTransId="{651475C8-B452-4ACE-A3D3-3FC10129E599}" sibTransId="{2040ADAD-4710-4711-9E31-549ECC50D736}"/>
    <dgm:cxn modelId="{5230D561-CB5E-4C90-B700-DEF1F73F5064}" type="presOf" srcId="{CB86A7D4-2B9F-48DB-BA69-299E93D9F91E}" destId="{4D4C33C8-0526-4E4C-B55D-888E9D8304CF}" srcOrd="0" destOrd="0" presId="urn:microsoft.com/office/officeart/2005/8/layout/vList5"/>
    <dgm:cxn modelId="{410DD69A-B913-445E-B12B-B132A44CB14D}" type="presParOf" srcId="{A1BD1454-D415-47EF-A471-B78E977025FB}" destId="{60218C08-0F46-458B-8CA6-0786B66746D3}" srcOrd="0" destOrd="0" presId="urn:microsoft.com/office/officeart/2005/8/layout/vList5"/>
    <dgm:cxn modelId="{817104A2-1A23-4E6E-B60D-FFA2FF0B2FE1}" type="presParOf" srcId="{60218C08-0F46-458B-8CA6-0786B66746D3}" destId="{ADB5ED62-827A-46E7-B4B2-AF4DFB8EC6F0}" srcOrd="0" destOrd="0" presId="urn:microsoft.com/office/officeart/2005/8/layout/vList5"/>
    <dgm:cxn modelId="{A2CC9189-FEDF-491F-B6CF-98600DF25989}" type="presParOf" srcId="{60218C08-0F46-458B-8CA6-0786B66746D3}" destId="{5293F8FA-4836-42E3-80F0-070A4DD0B39A}" srcOrd="1" destOrd="0" presId="urn:microsoft.com/office/officeart/2005/8/layout/vList5"/>
    <dgm:cxn modelId="{4A89A7A8-7212-49EB-A1AD-663DC0E20ACE}" type="presParOf" srcId="{A1BD1454-D415-47EF-A471-B78E977025FB}" destId="{732D7764-4201-4E37-8098-0CC105E8CA14}" srcOrd="1" destOrd="0" presId="urn:microsoft.com/office/officeart/2005/8/layout/vList5"/>
    <dgm:cxn modelId="{D84D543A-BB7D-4CBF-A31F-3E4BEB7F4017}" type="presParOf" srcId="{A1BD1454-D415-47EF-A471-B78E977025FB}" destId="{D3B25BAF-E351-4138-A856-F1E98D9C62A5}" srcOrd="2" destOrd="0" presId="urn:microsoft.com/office/officeart/2005/8/layout/vList5"/>
    <dgm:cxn modelId="{1788A93B-1907-468B-91CD-FE6B57EF70BE}" type="presParOf" srcId="{D3B25BAF-E351-4138-A856-F1E98D9C62A5}" destId="{E474E964-2F54-42FF-8BE3-9D226A93C616}" srcOrd="0" destOrd="0" presId="urn:microsoft.com/office/officeart/2005/8/layout/vList5"/>
    <dgm:cxn modelId="{3953323C-B0E2-4D91-A158-1639276CE89A}" type="presParOf" srcId="{D3B25BAF-E351-4138-A856-F1E98D9C62A5}" destId="{C4591D74-5BEB-43DC-A414-3C7CBF4A23C1}" srcOrd="1" destOrd="0" presId="urn:microsoft.com/office/officeart/2005/8/layout/vList5"/>
    <dgm:cxn modelId="{F1270398-0E3F-4C25-B771-055C4AD43991}" type="presParOf" srcId="{A1BD1454-D415-47EF-A471-B78E977025FB}" destId="{B94BEC3E-D576-4041-944B-CFAE1EAF11A5}" srcOrd="3" destOrd="0" presId="urn:microsoft.com/office/officeart/2005/8/layout/vList5"/>
    <dgm:cxn modelId="{E00D5910-D114-47C8-B878-BCE4B3D99037}" type="presParOf" srcId="{A1BD1454-D415-47EF-A471-B78E977025FB}" destId="{042AA0F8-10D3-4CE8-A6F6-0130541CEC2B}" srcOrd="4" destOrd="0" presId="urn:microsoft.com/office/officeart/2005/8/layout/vList5"/>
    <dgm:cxn modelId="{29E1B639-4F2A-4F7C-B03A-632AE8B2CCA4}" type="presParOf" srcId="{042AA0F8-10D3-4CE8-A6F6-0130541CEC2B}" destId="{8216BFFE-0573-433E-A5EC-259484C94081}" srcOrd="0" destOrd="0" presId="urn:microsoft.com/office/officeart/2005/8/layout/vList5"/>
    <dgm:cxn modelId="{1799A240-A03F-418B-9BDA-583834174AED}" type="presParOf" srcId="{042AA0F8-10D3-4CE8-A6F6-0130541CEC2B}" destId="{8CBD6883-DDF6-4815-9673-48816D41267C}" srcOrd="1" destOrd="0" presId="urn:microsoft.com/office/officeart/2005/8/layout/vList5"/>
    <dgm:cxn modelId="{5E8177C2-68F9-4402-98C7-87D309DF2870}" type="presParOf" srcId="{A1BD1454-D415-47EF-A471-B78E977025FB}" destId="{0F20FCD1-649D-453A-8126-1BB27D77A9A3}" srcOrd="5" destOrd="0" presId="urn:microsoft.com/office/officeart/2005/8/layout/vList5"/>
    <dgm:cxn modelId="{3601CAD6-34BC-40BF-A726-93A77F0B79A8}" type="presParOf" srcId="{A1BD1454-D415-47EF-A471-B78E977025FB}" destId="{012D37F4-EEE7-4400-956D-466A6936C03C}" srcOrd="6" destOrd="0" presId="urn:microsoft.com/office/officeart/2005/8/layout/vList5"/>
    <dgm:cxn modelId="{2169F18B-A188-4CF1-9D07-AC1D3FA76C5C}" type="presParOf" srcId="{012D37F4-EEE7-4400-956D-466A6936C03C}" destId="{4D4C33C8-0526-4E4C-B55D-888E9D8304CF}" srcOrd="0" destOrd="0" presId="urn:microsoft.com/office/officeart/2005/8/layout/vList5"/>
    <dgm:cxn modelId="{35CBD277-8132-4737-8AB2-B07B699AE4D2}" type="presParOf" srcId="{012D37F4-EEE7-4400-956D-466A6936C03C}" destId="{394AC1D8-AC29-4EB4-8F07-F7F7A0F2C7C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B03F9D4-870A-464D-9DBD-4924EB462DAE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D35936BE-12DB-49A8-9286-2639138D77EA}">
      <dgm:prSet phldrT="[Текст]"/>
      <dgm:spPr/>
      <dgm:t>
        <a:bodyPr/>
        <a:lstStyle/>
        <a:p>
          <a:r>
            <a:rPr lang="uk-UA" dirty="0" smtClean="0"/>
            <a:t>Інформування</a:t>
          </a:r>
          <a:endParaRPr lang="ru-RU" dirty="0"/>
        </a:p>
      </dgm:t>
    </dgm:pt>
    <dgm:pt modelId="{655B3439-ABDC-4414-B93A-F8679BE8B4B4}" type="parTrans" cxnId="{DCCFEB67-B64F-44F2-A35C-7A1C52852DB0}">
      <dgm:prSet/>
      <dgm:spPr/>
      <dgm:t>
        <a:bodyPr/>
        <a:lstStyle/>
        <a:p>
          <a:endParaRPr lang="ru-RU"/>
        </a:p>
      </dgm:t>
    </dgm:pt>
    <dgm:pt modelId="{0C56948E-7CEE-4D25-9244-1828B101A6C0}" type="sibTrans" cxnId="{DCCFEB67-B64F-44F2-A35C-7A1C52852DB0}">
      <dgm:prSet/>
      <dgm:spPr/>
      <dgm:t>
        <a:bodyPr/>
        <a:lstStyle/>
        <a:p>
          <a:endParaRPr lang="ru-RU"/>
        </a:p>
      </dgm:t>
    </dgm:pt>
    <dgm:pt modelId="{B88DB9C7-0341-400B-BB60-437987185AC5}">
      <dgm:prSet phldrT="[Текст]" custT="1"/>
      <dgm:spPr/>
      <dgm:t>
        <a:bodyPr/>
        <a:lstStyle/>
        <a:p>
          <a:pPr algn="l"/>
          <a:r>
            <a:rPr lang="uk-UA" sz="1600" dirty="0" smtClean="0"/>
            <a:t>Інформування співвласників про свої послуги</a:t>
          </a:r>
          <a:endParaRPr lang="ru-RU" sz="2000" dirty="0"/>
        </a:p>
      </dgm:t>
    </dgm:pt>
    <dgm:pt modelId="{A41F7DC6-2388-42B4-A9C0-458CC3278AA2}" type="parTrans" cxnId="{BB409BDD-2CEF-4F09-A193-7D0586072D69}">
      <dgm:prSet/>
      <dgm:spPr/>
      <dgm:t>
        <a:bodyPr/>
        <a:lstStyle/>
        <a:p>
          <a:endParaRPr lang="ru-RU"/>
        </a:p>
      </dgm:t>
    </dgm:pt>
    <dgm:pt modelId="{E29E8DFE-DDA9-46CD-897A-2698D8BB4109}" type="sibTrans" cxnId="{BB409BDD-2CEF-4F09-A193-7D0586072D69}">
      <dgm:prSet/>
      <dgm:spPr/>
      <dgm:t>
        <a:bodyPr/>
        <a:lstStyle/>
        <a:p>
          <a:endParaRPr lang="ru-RU"/>
        </a:p>
      </dgm:t>
    </dgm:pt>
    <dgm:pt modelId="{F33C7C22-F3C3-40C7-BF69-B913327B8A2A}">
      <dgm:prSet phldrT="[Текст]" custT="1"/>
      <dgm:spPr/>
      <dgm:t>
        <a:bodyPr/>
        <a:lstStyle/>
        <a:p>
          <a:pPr marL="171450">
            <a:spcAft>
              <a:spcPts val="0"/>
            </a:spcAft>
          </a:pPr>
          <a:r>
            <a:rPr lang="uk-UA" sz="1600" dirty="0" smtClean="0"/>
            <a:t>Оперативна відповідь на запити мешканців</a:t>
          </a:r>
          <a:endParaRPr lang="ru-RU" sz="1600" dirty="0"/>
        </a:p>
      </dgm:t>
    </dgm:pt>
    <dgm:pt modelId="{84A848A2-B5B6-4C5A-B58F-076117BDB531}" type="parTrans" cxnId="{FDFF081B-E053-4B94-B7DB-2E3E35630129}">
      <dgm:prSet/>
      <dgm:spPr/>
      <dgm:t>
        <a:bodyPr/>
        <a:lstStyle/>
        <a:p>
          <a:endParaRPr lang="ru-RU"/>
        </a:p>
      </dgm:t>
    </dgm:pt>
    <dgm:pt modelId="{E874699A-8F9A-4033-88F9-DA6910A381CA}" type="sibTrans" cxnId="{FDFF081B-E053-4B94-B7DB-2E3E35630129}">
      <dgm:prSet/>
      <dgm:spPr/>
      <dgm:t>
        <a:bodyPr/>
        <a:lstStyle/>
        <a:p>
          <a:endParaRPr lang="ru-RU"/>
        </a:p>
      </dgm:t>
    </dgm:pt>
    <dgm:pt modelId="{0C02B1CB-5BC4-4902-8FBE-576D9F5AED47}">
      <dgm:prSet phldrT="[Текст]"/>
      <dgm:spPr/>
      <dgm:t>
        <a:bodyPr/>
        <a:lstStyle/>
        <a:p>
          <a:r>
            <a:rPr lang="uk-UA" dirty="0" smtClean="0"/>
            <a:t>Обслуговування</a:t>
          </a:r>
          <a:endParaRPr lang="ru-RU" dirty="0"/>
        </a:p>
      </dgm:t>
    </dgm:pt>
    <dgm:pt modelId="{F733D661-82AA-45FF-B184-731E20EE7B3F}" type="parTrans" cxnId="{0B13B378-1EE4-4762-9A1B-587899F8E8C0}">
      <dgm:prSet/>
      <dgm:spPr/>
      <dgm:t>
        <a:bodyPr/>
        <a:lstStyle/>
        <a:p>
          <a:endParaRPr lang="ru-RU"/>
        </a:p>
      </dgm:t>
    </dgm:pt>
    <dgm:pt modelId="{3051D3B3-822C-4DE5-AE00-CC8B39944A67}" type="sibTrans" cxnId="{0B13B378-1EE4-4762-9A1B-587899F8E8C0}">
      <dgm:prSet/>
      <dgm:spPr/>
      <dgm:t>
        <a:bodyPr/>
        <a:lstStyle/>
        <a:p>
          <a:endParaRPr lang="ru-RU"/>
        </a:p>
      </dgm:t>
    </dgm:pt>
    <dgm:pt modelId="{CA9F0E53-B51F-4C99-9EF0-7D116D0A6B41}">
      <dgm:prSet phldrT="[Текст]" custT="1"/>
      <dgm:spPr/>
      <dgm:t>
        <a:bodyPr/>
        <a:lstStyle/>
        <a:p>
          <a:pPr marL="0">
            <a:spcAft>
              <a:spcPts val="0"/>
            </a:spcAft>
          </a:pPr>
          <a:r>
            <a:rPr lang="uk-UA" sz="1600" dirty="0" smtClean="0"/>
            <a:t>Реагувати на заявки на вирішення проблеми чи обслуговування  мешканців</a:t>
          </a:r>
          <a:endParaRPr lang="ru-RU" sz="1600" dirty="0"/>
        </a:p>
      </dgm:t>
    </dgm:pt>
    <dgm:pt modelId="{BFB965AA-9E1C-4E76-AD79-DF8C1DD04FE6}" type="parTrans" cxnId="{C87B9288-E0FC-4557-89F9-FFFA8DC0BBDC}">
      <dgm:prSet/>
      <dgm:spPr/>
      <dgm:t>
        <a:bodyPr/>
        <a:lstStyle/>
        <a:p>
          <a:endParaRPr lang="ru-RU"/>
        </a:p>
      </dgm:t>
    </dgm:pt>
    <dgm:pt modelId="{EAFD423B-5404-441F-B3DE-239834558328}" type="sibTrans" cxnId="{C87B9288-E0FC-4557-89F9-FFFA8DC0BBDC}">
      <dgm:prSet/>
      <dgm:spPr/>
      <dgm:t>
        <a:bodyPr/>
        <a:lstStyle/>
        <a:p>
          <a:endParaRPr lang="ru-RU"/>
        </a:p>
      </dgm:t>
    </dgm:pt>
    <dgm:pt modelId="{65A9A630-13A2-4D6E-B63D-5198C3839C4D}">
      <dgm:prSet phldrT="[Текст]"/>
      <dgm:spPr/>
      <dgm:t>
        <a:bodyPr/>
        <a:lstStyle/>
        <a:p>
          <a:r>
            <a:rPr lang="uk-UA" dirty="0" smtClean="0"/>
            <a:t>Відповідь</a:t>
          </a:r>
          <a:endParaRPr lang="ru-RU" sz="1300" dirty="0"/>
        </a:p>
      </dgm:t>
    </dgm:pt>
    <dgm:pt modelId="{51A1EEC6-B638-4646-95EB-43AF7264B990}" type="parTrans" cxnId="{525A872F-3DEF-4D74-A42A-87E4130554D3}">
      <dgm:prSet/>
      <dgm:spPr/>
      <dgm:t>
        <a:bodyPr/>
        <a:lstStyle/>
        <a:p>
          <a:endParaRPr lang="ru-RU"/>
        </a:p>
      </dgm:t>
    </dgm:pt>
    <dgm:pt modelId="{8AF40CE4-5330-4DB0-A07B-1AFDF12ACAE1}" type="sibTrans" cxnId="{525A872F-3DEF-4D74-A42A-87E4130554D3}">
      <dgm:prSet/>
      <dgm:spPr/>
      <dgm:t>
        <a:bodyPr/>
        <a:lstStyle/>
        <a:p>
          <a:endParaRPr lang="ru-RU"/>
        </a:p>
      </dgm:t>
    </dgm:pt>
    <dgm:pt modelId="{A1BD1454-D415-47EF-A471-B78E977025FB}" type="pres">
      <dgm:prSet presAssocID="{5B03F9D4-870A-464D-9DBD-4924EB462DA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0218C08-0F46-458B-8CA6-0786B66746D3}" type="pres">
      <dgm:prSet presAssocID="{D35936BE-12DB-49A8-9286-2639138D77EA}" presName="linNode" presStyleCnt="0"/>
      <dgm:spPr/>
    </dgm:pt>
    <dgm:pt modelId="{ADB5ED62-827A-46E7-B4B2-AF4DFB8EC6F0}" type="pres">
      <dgm:prSet presAssocID="{D35936BE-12DB-49A8-9286-2639138D77EA}" presName="parentText" presStyleLbl="node1" presStyleIdx="0" presStyleCnt="3" custScaleX="6597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93F8FA-4836-42E3-80F0-070A4DD0B39A}" type="pres">
      <dgm:prSet presAssocID="{D35936BE-12DB-49A8-9286-2639138D77EA}" presName="descendantText" presStyleLbl="alignAccFollowNode1" presStyleIdx="0" presStyleCnt="3" custScaleX="11325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32D7764-4201-4E37-8098-0CC105E8CA14}" type="pres">
      <dgm:prSet presAssocID="{0C56948E-7CEE-4D25-9244-1828B101A6C0}" presName="sp" presStyleCnt="0"/>
      <dgm:spPr/>
    </dgm:pt>
    <dgm:pt modelId="{D3B25BAF-E351-4138-A856-F1E98D9C62A5}" type="pres">
      <dgm:prSet presAssocID="{65A9A630-13A2-4D6E-B63D-5198C3839C4D}" presName="linNode" presStyleCnt="0"/>
      <dgm:spPr/>
    </dgm:pt>
    <dgm:pt modelId="{E474E964-2F54-42FF-8BE3-9D226A93C616}" type="pres">
      <dgm:prSet presAssocID="{65A9A630-13A2-4D6E-B63D-5198C3839C4D}" presName="parentText" presStyleLbl="node1" presStyleIdx="1" presStyleCnt="3" custScaleX="6597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4591D74-5BEB-43DC-A414-3C7CBF4A23C1}" type="pres">
      <dgm:prSet presAssocID="{65A9A630-13A2-4D6E-B63D-5198C3839C4D}" presName="descendantText" presStyleLbl="alignAccFollowNode1" presStyleIdx="1" presStyleCnt="3" custScaleX="11285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94BEC3E-D576-4041-944B-CFAE1EAF11A5}" type="pres">
      <dgm:prSet presAssocID="{8AF40CE4-5330-4DB0-A07B-1AFDF12ACAE1}" presName="sp" presStyleCnt="0"/>
      <dgm:spPr/>
    </dgm:pt>
    <dgm:pt modelId="{042AA0F8-10D3-4CE8-A6F6-0130541CEC2B}" type="pres">
      <dgm:prSet presAssocID="{0C02B1CB-5BC4-4902-8FBE-576D9F5AED47}" presName="linNode" presStyleCnt="0"/>
      <dgm:spPr/>
    </dgm:pt>
    <dgm:pt modelId="{8216BFFE-0573-433E-A5EC-259484C94081}" type="pres">
      <dgm:prSet presAssocID="{0C02B1CB-5BC4-4902-8FBE-576D9F5AED47}" presName="parentText" presStyleLbl="node1" presStyleIdx="2" presStyleCnt="3" custScaleX="6597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CBD6883-DDF6-4815-9673-48816D41267C}" type="pres">
      <dgm:prSet presAssocID="{0C02B1CB-5BC4-4902-8FBE-576D9F5AED47}" presName="descendantText" presStyleLbl="alignAccFollowNode1" presStyleIdx="2" presStyleCnt="3" custScaleX="113671" custLinFactNeighborX="-375" custLinFactNeighborY="-285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DFF081B-E053-4B94-B7DB-2E3E35630129}" srcId="{65A9A630-13A2-4D6E-B63D-5198C3839C4D}" destId="{F33C7C22-F3C3-40C7-BF69-B913327B8A2A}" srcOrd="0" destOrd="0" parTransId="{84A848A2-B5B6-4C5A-B58F-076117BDB531}" sibTransId="{E874699A-8F9A-4033-88F9-DA6910A381CA}"/>
    <dgm:cxn modelId="{525A872F-3DEF-4D74-A42A-87E4130554D3}" srcId="{5B03F9D4-870A-464D-9DBD-4924EB462DAE}" destId="{65A9A630-13A2-4D6E-B63D-5198C3839C4D}" srcOrd="1" destOrd="0" parTransId="{51A1EEC6-B638-4646-95EB-43AF7264B990}" sibTransId="{8AF40CE4-5330-4DB0-A07B-1AFDF12ACAE1}"/>
    <dgm:cxn modelId="{BB409BDD-2CEF-4F09-A193-7D0586072D69}" srcId="{D35936BE-12DB-49A8-9286-2639138D77EA}" destId="{B88DB9C7-0341-400B-BB60-437987185AC5}" srcOrd="0" destOrd="0" parTransId="{A41F7DC6-2388-42B4-A9C0-458CC3278AA2}" sibTransId="{E29E8DFE-DDA9-46CD-897A-2698D8BB4109}"/>
    <dgm:cxn modelId="{DCCFEB67-B64F-44F2-A35C-7A1C52852DB0}" srcId="{5B03F9D4-870A-464D-9DBD-4924EB462DAE}" destId="{D35936BE-12DB-49A8-9286-2639138D77EA}" srcOrd="0" destOrd="0" parTransId="{655B3439-ABDC-4414-B93A-F8679BE8B4B4}" sibTransId="{0C56948E-7CEE-4D25-9244-1828B101A6C0}"/>
    <dgm:cxn modelId="{CCB1C9C5-0E86-488C-AE08-43A39AE31674}" type="presOf" srcId="{D35936BE-12DB-49A8-9286-2639138D77EA}" destId="{ADB5ED62-827A-46E7-B4B2-AF4DFB8EC6F0}" srcOrd="0" destOrd="0" presId="urn:microsoft.com/office/officeart/2005/8/layout/vList5"/>
    <dgm:cxn modelId="{D0B848E6-2F80-4B49-A354-E0BE337F97EF}" type="presOf" srcId="{F33C7C22-F3C3-40C7-BF69-B913327B8A2A}" destId="{C4591D74-5BEB-43DC-A414-3C7CBF4A23C1}" srcOrd="0" destOrd="0" presId="urn:microsoft.com/office/officeart/2005/8/layout/vList5"/>
    <dgm:cxn modelId="{2A5339AA-95AF-42AC-8486-2ED3533BF588}" type="presOf" srcId="{CA9F0E53-B51F-4C99-9EF0-7D116D0A6B41}" destId="{8CBD6883-DDF6-4815-9673-48816D41267C}" srcOrd="0" destOrd="0" presId="urn:microsoft.com/office/officeart/2005/8/layout/vList5"/>
    <dgm:cxn modelId="{EEBCB55D-BF18-4759-96BC-CD535AADBFA2}" type="presOf" srcId="{65A9A630-13A2-4D6E-B63D-5198C3839C4D}" destId="{E474E964-2F54-42FF-8BE3-9D226A93C616}" srcOrd="0" destOrd="0" presId="urn:microsoft.com/office/officeart/2005/8/layout/vList5"/>
    <dgm:cxn modelId="{A63EF004-4477-4330-94FF-907D8E9F1853}" type="presOf" srcId="{B88DB9C7-0341-400B-BB60-437987185AC5}" destId="{5293F8FA-4836-42E3-80F0-070A4DD0B39A}" srcOrd="0" destOrd="0" presId="urn:microsoft.com/office/officeart/2005/8/layout/vList5"/>
    <dgm:cxn modelId="{B8C19E3B-EBDD-49E9-8A50-8101257A543E}" type="presOf" srcId="{0C02B1CB-5BC4-4902-8FBE-576D9F5AED47}" destId="{8216BFFE-0573-433E-A5EC-259484C94081}" srcOrd="0" destOrd="0" presId="urn:microsoft.com/office/officeart/2005/8/layout/vList5"/>
    <dgm:cxn modelId="{C87B9288-E0FC-4557-89F9-FFFA8DC0BBDC}" srcId="{0C02B1CB-5BC4-4902-8FBE-576D9F5AED47}" destId="{CA9F0E53-B51F-4C99-9EF0-7D116D0A6B41}" srcOrd="0" destOrd="0" parTransId="{BFB965AA-9E1C-4E76-AD79-DF8C1DD04FE6}" sibTransId="{EAFD423B-5404-441F-B3DE-239834558328}"/>
    <dgm:cxn modelId="{0B13B378-1EE4-4762-9A1B-587899F8E8C0}" srcId="{5B03F9D4-870A-464D-9DBD-4924EB462DAE}" destId="{0C02B1CB-5BC4-4902-8FBE-576D9F5AED47}" srcOrd="2" destOrd="0" parTransId="{F733D661-82AA-45FF-B184-731E20EE7B3F}" sibTransId="{3051D3B3-822C-4DE5-AE00-CC8B39944A67}"/>
    <dgm:cxn modelId="{27FB0F16-630B-4AEE-843C-51C31311E4E2}" type="presOf" srcId="{5B03F9D4-870A-464D-9DBD-4924EB462DAE}" destId="{A1BD1454-D415-47EF-A471-B78E977025FB}" srcOrd="0" destOrd="0" presId="urn:microsoft.com/office/officeart/2005/8/layout/vList5"/>
    <dgm:cxn modelId="{CB3C9B78-B383-44A5-B0F2-0682E0AE4026}" type="presParOf" srcId="{A1BD1454-D415-47EF-A471-B78E977025FB}" destId="{60218C08-0F46-458B-8CA6-0786B66746D3}" srcOrd="0" destOrd="0" presId="urn:microsoft.com/office/officeart/2005/8/layout/vList5"/>
    <dgm:cxn modelId="{94C7B8EC-BFD4-401B-8AF5-39C65B2E8383}" type="presParOf" srcId="{60218C08-0F46-458B-8CA6-0786B66746D3}" destId="{ADB5ED62-827A-46E7-B4B2-AF4DFB8EC6F0}" srcOrd="0" destOrd="0" presId="urn:microsoft.com/office/officeart/2005/8/layout/vList5"/>
    <dgm:cxn modelId="{73300023-046B-4D89-B322-3CF74F1B1614}" type="presParOf" srcId="{60218C08-0F46-458B-8CA6-0786B66746D3}" destId="{5293F8FA-4836-42E3-80F0-070A4DD0B39A}" srcOrd="1" destOrd="0" presId="urn:microsoft.com/office/officeart/2005/8/layout/vList5"/>
    <dgm:cxn modelId="{D34A90CC-AB18-47E2-8FCA-826A2DF154B8}" type="presParOf" srcId="{A1BD1454-D415-47EF-A471-B78E977025FB}" destId="{732D7764-4201-4E37-8098-0CC105E8CA14}" srcOrd="1" destOrd="0" presId="urn:microsoft.com/office/officeart/2005/8/layout/vList5"/>
    <dgm:cxn modelId="{EB22D277-51CE-4ACA-B72F-8D3743C33CD4}" type="presParOf" srcId="{A1BD1454-D415-47EF-A471-B78E977025FB}" destId="{D3B25BAF-E351-4138-A856-F1E98D9C62A5}" srcOrd="2" destOrd="0" presId="urn:microsoft.com/office/officeart/2005/8/layout/vList5"/>
    <dgm:cxn modelId="{6660EA6A-695A-4FFA-B4EF-2C34B75FC79A}" type="presParOf" srcId="{D3B25BAF-E351-4138-A856-F1E98D9C62A5}" destId="{E474E964-2F54-42FF-8BE3-9D226A93C616}" srcOrd="0" destOrd="0" presId="urn:microsoft.com/office/officeart/2005/8/layout/vList5"/>
    <dgm:cxn modelId="{BF623966-2504-4C0F-87DD-7867A902652A}" type="presParOf" srcId="{D3B25BAF-E351-4138-A856-F1E98D9C62A5}" destId="{C4591D74-5BEB-43DC-A414-3C7CBF4A23C1}" srcOrd="1" destOrd="0" presId="urn:microsoft.com/office/officeart/2005/8/layout/vList5"/>
    <dgm:cxn modelId="{36578AD5-EA45-474F-9E40-6D4D3A99426C}" type="presParOf" srcId="{A1BD1454-D415-47EF-A471-B78E977025FB}" destId="{B94BEC3E-D576-4041-944B-CFAE1EAF11A5}" srcOrd="3" destOrd="0" presId="urn:microsoft.com/office/officeart/2005/8/layout/vList5"/>
    <dgm:cxn modelId="{DD14197F-8ABB-46E9-8FA1-30E20AA69B42}" type="presParOf" srcId="{A1BD1454-D415-47EF-A471-B78E977025FB}" destId="{042AA0F8-10D3-4CE8-A6F6-0130541CEC2B}" srcOrd="4" destOrd="0" presId="urn:microsoft.com/office/officeart/2005/8/layout/vList5"/>
    <dgm:cxn modelId="{99AFDC91-EB3D-4C44-97ED-B166D5969DF4}" type="presParOf" srcId="{042AA0F8-10D3-4CE8-A6F6-0130541CEC2B}" destId="{8216BFFE-0573-433E-A5EC-259484C94081}" srcOrd="0" destOrd="0" presId="urn:microsoft.com/office/officeart/2005/8/layout/vList5"/>
    <dgm:cxn modelId="{2B172BC1-9DE5-4882-8227-DAA3E75076D9}" type="presParOf" srcId="{042AA0F8-10D3-4CE8-A6F6-0130541CEC2B}" destId="{8CBD6883-DDF6-4815-9673-48816D41267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B03F9D4-870A-464D-9DBD-4924EB462DAE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D35936BE-12DB-49A8-9286-2639138D77EA}">
      <dgm:prSet phldrT="[Текст]"/>
      <dgm:spPr/>
      <dgm:t>
        <a:bodyPr/>
        <a:lstStyle/>
        <a:p>
          <a:r>
            <a:rPr lang="uk-UA" dirty="0" smtClean="0"/>
            <a:t>Публікація</a:t>
          </a:r>
          <a:endParaRPr lang="ru-RU" dirty="0"/>
        </a:p>
      </dgm:t>
    </dgm:pt>
    <dgm:pt modelId="{655B3439-ABDC-4414-B93A-F8679BE8B4B4}" type="parTrans" cxnId="{DCCFEB67-B64F-44F2-A35C-7A1C52852DB0}">
      <dgm:prSet/>
      <dgm:spPr/>
      <dgm:t>
        <a:bodyPr/>
        <a:lstStyle/>
        <a:p>
          <a:endParaRPr lang="ru-RU"/>
        </a:p>
      </dgm:t>
    </dgm:pt>
    <dgm:pt modelId="{0C56948E-7CEE-4D25-9244-1828B101A6C0}" type="sibTrans" cxnId="{DCCFEB67-B64F-44F2-A35C-7A1C52852DB0}">
      <dgm:prSet/>
      <dgm:spPr/>
      <dgm:t>
        <a:bodyPr/>
        <a:lstStyle/>
        <a:p>
          <a:endParaRPr lang="ru-RU"/>
        </a:p>
      </dgm:t>
    </dgm:pt>
    <dgm:pt modelId="{B88DB9C7-0341-400B-BB60-437987185AC5}">
      <dgm:prSet phldrT="[Текст]" custT="1"/>
      <dgm:spPr/>
      <dgm:t>
        <a:bodyPr/>
        <a:lstStyle/>
        <a:p>
          <a:pPr algn="l"/>
          <a:r>
            <a:rPr lang="uk-UA" sz="1600" dirty="0" smtClean="0"/>
            <a:t>Публікація об'яв мешканцями</a:t>
          </a:r>
          <a:endParaRPr lang="ru-RU" sz="2000" dirty="0"/>
        </a:p>
      </dgm:t>
    </dgm:pt>
    <dgm:pt modelId="{A41F7DC6-2388-42B4-A9C0-458CC3278AA2}" type="parTrans" cxnId="{BB409BDD-2CEF-4F09-A193-7D0586072D69}">
      <dgm:prSet/>
      <dgm:spPr/>
      <dgm:t>
        <a:bodyPr/>
        <a:lstStyle/>
        <a:p>
          <a:endParaRPr lang="ru-RU"/>
        </a:p>
      </dgm:t>
    </dgm:pt>
    <dgm:pt modelId="{E29E8DFE-DDA9-46CD-897A-2698D8BB4109}" type="sibTrans" cxnId="{BB409BDD-2CEF-4F09-A193-7D0586072D69}">
      <dgm:prSet/>
      <dgm:spPr/>
      <dgm:t>
        <a:bodyPr/>
        <a:lstStyle/>
        <a:p>
          <a:endParaRPr lang="ru-RU"/>
        </a:p>
      </dgm:t>
    </dgm:pt>
    <dgm:pt modelId="{F33C7C22-F3C3-40C7-BF69-B913327B8A2A}">
      <dgm:prSet phldrT="[Текст]" custT="1"/>
      <dgm:spPr/>
      <dgm:t>
        <a:bodyPr/>
        <a:lstStyle/>
        <a:p>
          <a:pPr marL="171450">
            <a:spcAft>
              <a:spcPts val="0"/>
            </a:spcAft>
          </a:pPr>
          <a:r>
            <a:rPr lang="uk-UA" sz="1600" dirty="0" smtClean="0"/>
            <a:t>Фіксація показників </a:t>
          </a:r>
          <a:r>
            <a:rPr lang="uk-UA" sz="1600" dirty="0" err="1" smtClean="0"/>
            <a:t>поквартирних</a:t>
          </a:r>
          <a:r>
            <a:rPr lang="uk-UA" sz="1600" dirty="0" smtClean="0"/>
            <a:t> та </a:t>
          </a:r>
          <a:r>
            <a:rPr lang="uk-UA" sz="1600" dirty="0" err="1" smtClean="0"/>
            <a:t>закальнодомових</a:t>
          </a:r>
          <a:r>
            <a:rPr lang="uk-UA" sz="1600" dirty="0" smtClean="0"/>
            <a:t> лічильників</a:t>
          </a:r>
          <a:endParaRPr lang="ru-RU" sz="1600" dirty="0"/>
        </a:p>
      </dgm:t>
    </dgm:pt>
    <dgm:pt modelId="{84A848A2-B5B6-4C5A-B58F-076117BDB531}" type="parTrans" cxnId="{FDFF081B-E053-4B94-B7DB-2E3E35630129}">
      <dgm:prSet/>
      <dgm:spPr/>
      <dgm:t>
        <a:bodyPr/>
        <a:lstStyle/>
        <a:p>
          <a:endParaRPr lang="ru-RU"/>
        </a:p>
      </dgm:t>
    </dgm:pt>
    <dgm:pt modelId="{E874699A-8F9A-4033-88F9-DA6910A381CA}" type="sibTrans" cxnId="{FDFF081B-E053-4B94-B7DB-2E3E35630129}">
      <dgm:prSet/>
      <dgm:spPr/>
      <dgm:t>
        <a:bodyPr/>
        <a:lstStyle/>
        <a:p>
          <a:endParaRPr lang="ru-RU"/>
        </a:p>
      </dgm:t>
    </dgm:pt>
    <dgm:pt modelId="{0C02B1CB-5BC4-4902-8FBE-576D9F5AED47}">
      <dgm:prSet phldrT="[Текст]"/>
      <dgm:spPr/>
      <dgm:t>
        <a:bodyPr/>
        <a:lstStyle/>
        <a:p>
          <a:r>
            <a:rPr lang="uk-UA" dirty="0" smtClean="0"/>
            <a:t>Оплата </a:t>
          </a:r>
          <a:endParaRPr lang="ru-RU" dirty="0"/>
        </a:p>
      </dgm:t>
    </dgm:pt>
    <dgm:pt modelId="{F733D661-82AA-45FF-B184-731E20EE7B3F}" type="parTrans" cxnId="{0B13B378-1EE4-4762-9A1B-587899F8E8C0}">
      <dgm:prSet/>
      <dgm:spPr/>
      <dgm:t>
        <a:bodyPr/>
        <a:lstStyle/>
        <a:p>
          <a:endParaRPr lang="ru-RU"/>
        </a:p>
      </dgm:t>
    </dgm:pt>
    <dgm:pt modelId="{3051D3B3-822C-4DE5-AE00-CC8B39944A67}" type="sibTrans" cxnId="{0B13B378-1EE4-4762-9A1B-587899F8E8C0}">
      <dgm:prSet/>
      <dgm:spPr/>
      <dgm:t>
        <a:bodyPr/>
        <a:lstStyle/>
        <a:p>
          <a:endParaRPr lang="ru-RU"/>
        </a:p>
      </dgm:t>
    </dgm:pt>
    <dgm:pt modelId="{CA9F0E53-B51F-4C99-9EF0-7D116D0A6B41}">
      <dgm:prSet phldrT="[Текст]" custT="1"/>
      <dgm:spPr/>
      <dgm:t>
        <a:bodyPr/>
        <a:lstStyle/>
        <a:p>
          <a:pPr marL="0">
            <a:spcAft>
              <a:spcPts val="0"/>
            </a:spcAft>
          </a:pPr>
          <a:r>
            <a:rPr lang="uk-UA" sz="1600" dirty="0" smtClean="0"/>
            <a:t>Оплата рахунків через сервіси </a:t>
          </a:r>
          <a:r>
            <a:rPr lang="en-US" sz="1600" dirty="0" err="1" smtClean="0"/>
            <a:t>Portmone</a:t>
          </a:r>
          <a:r>
            <a:rPr lang="uk-UA" sz="1600" dirty="0" smtClean="0"/>
            <a:t>, </a:t>
          </a:r>
          <a:r>
            <a:rPr lang="en-US" sz="1600" dirty="0" err="1" smtClean="0"/>
            <a:t>IPay</a:t>
          </a:r>
          <a:r>
            <a:rPr lang="uk-UA" sz="1600" dirty="0" smtClean="0"/>
            <a:t>, </a:t>
          </a:r>
          <a:r>
            <a:rPr lang="en-US" sz="1600" dirty="0" err="1" smtClean="0"/>
            <a:t>LiqPay</a:t>
          </a:r>
          <a:endParaRPr lang="ru-RU" sz="1600" dirty="0"/>
        </a:p>
      </dgm:t>
    </dgm:pt>
    <dgm:pt modelId="{BFB965AA-9E1C-4E76-AD79-DF8C1DD04FE6}" type="parTrans" cxnId="{C87B9288-E0FC-4557-89F9-FFFA8DC0BBDC}">
      <dgm:prSet/>
      <dgm:spPr/>
      <dgm:t>
        <a:bodyPr/>
        <a:lstStyle/>
        <a:p>
          <a:endParaRPr lang="ru-RU"/>
        </a:p>
      </dgm:t>
    </dgm:pt>
    <dgm:pt modelId="{EAFD423B-5404-441F-B3DE-239834558328}" type="sibTrans" cxnId="{C87B9288-E0FC-4557-89F9-FFFA8DC0BBDC}">
      <dgm:prSet/>
      <dgm:spPr/>
      <dgm:t>
        <a:bodyPr/>
        <a:lstStyle/>
        <a:p>
          <a:endParaRPr lang="ru-RU"/>
        </a:p>
      </dgm:t>
    </dgm:pt>
    <dgm:pt modelId="{65A9A630-13A2-4D6E-B63D-5198C3839C4D}">
      <dgm:prSet phldrT="[Текст]"/>
      <dgm:spPr/>
      <dgm:t>
        <a:bodyPr/>
        <a:lstStyle/>
        <a:p>
          <a:r>
            <a:rPr lang="uk-UA" dirty="0" smtClean="0"/>
            <a:t>Фіксація</a:t>
          </a:r>
          <a:endParaRPr lang="ru-RU" sz="1300" dirty="0"/>
        </a:p>
      </dgm:t>
    </dgm:pt>
    <dgm:pt modelId="{51A1EEC6-B638-4646-95EB-43AF7264B990}" type="parTrans" cxnId="{525A872F-3DEF-4D74-A42A-87E4130554D3}">
      <dgm:prSet/>
      <dgm:spPr/>
      <dgm:t>
        <a:bodyPr/>
        <a:lstStyle/>
        <a:p>
          <a:endParaRPr lang="ru-RU"/>
        </a:p>
      </dgm:t>
    </dgm:pt>
    <dgm:pt modelId="{8AF40CE4-5330-4DB0-A07B-1AFDF12ACAE1}" type="sibTrans" cxnId="{525A872F-3DEF-4D74-A42A-87E4130554D3}">
      <dgm:prSet/>
      <dgm:spPr/>
      <dgm:t>
        <a:bodyPr/>
        <a:lstStyle/>
        <a:p>
          <a:endParaRPr lang="ru-RU"/>
        </a:p>
      </dgm:t>
    </dgm:pt>
    <dgm:pt modelId="{A1BD1454-D415-47EF-A471-B78E977025FB}" type="pres">
      <dgm:prSet presAssocID="{5B03F9D4-870A-464D-9DBD-4924EB462DA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0218C08-0F46-458B-8CA6-0786B66746D3}" type="pres">
      <dgm:prSet presAssocID="{D35936BE-12DB-49A8-9286-2639138D77EA}" presName="linNode" presStyleCnt="0"/>
      <dgm:spPr/>
    </dgm:pt>
    <dgm:pt modelId="{ADB5ED62-827A-46E7-B4B2-AF4DFB8EC6F0}" type="pres">
      <dgm:prSet presAssocID="{D35936BE-12DB-49A8-9286-2639138D77EA}" presName="parentText" presStyleLbl="node1" presStyleIdx="0" presStyleCnt="3" custScaleX="6597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93F8FA-4836-42E3-80F0-070A4DD0B39A}" type="pres">
      <dgm:prSet presAssocID="{D35936BE-12DB-49A8-9286-2639138D77EA}" presName="descendantText" presStyleLbl="alignAccFollowNode1" presStyleIdx="0" presStyleCnt="3" custScaleX="11325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32D7764-4201-4E37-8098-0CC105E8CA14}" type="pres">
      <dgm:prSet presAssocID="{0C56948E-7CEE-4D25-9244-1828B101A6C0}" presName="sp" presStyleCnt="0"/>
      <dgm:spPr/>
    </dgm:pt>
    <dgm:pt modelId="{D3B25BAF-E351-4138-A856-F1E98D9C62A5}" type="pres">
      <dgm:prSet presAssocID="{65A9A630-13A2-4D6E-B63D-5198C3839C4D}" presName="linNode" presStyleCnt="0"/>
      <dgm:spPr/>
    </dgm:pt>
    <dgm:pt modelId="{E474E964-2F54-42FF-8BE3-9D226A93C616}" type="pres">
      <dgm:prSet presAssocID="{65A9A630-13A2-4D6E-B63D-5198C3839C4D}" presName="parentText" presStyleLbl="node1" presStyleIdx="1" presStyleCnt="3" custScaleX="6597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4591D74-5BEB-43DC-A414-3C7CBF4A23C1}" type="pres">
      <dgm:prSet presAssocID="{65A9A630-13A2-4D6E-B63D-5198C3839C4D}" presName="descendantText" presStyleLbl="alignAccFollowNode1" presStyleIdx="1" presStyleCnt="3" custScaleX="11285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94BEC3E-D576-4041-944B-CFAE1EAF11A5}" type="pres">
      <dgm:prSet presAssocID="{8AF40CE4-5330-4DB0-A07B-1AFDF12ACAE1}" presName="sp" presStyleCnt="0"/>
      <dgm:spPr/>
    </dgm:pt>
    <dgm:pt modelId="{042AA0F8-10D3-4CE8-A6F6-0130541CEC2B}" type="pres">
      <dgm:prSet presAssocID="{0C02B1CB-5BC4-4902-8FBE-576D9F5AED47}" presName="linNode" presStyleCnt="0"/>
      <dgm:spPr/>
    </dgm:pt>
    <dgm:pt modelId="{8216BFFE-0573-433E-A5EC-259484C94081}" type="pres">
      <dgm:prSet presAssocID="{0C02B1CB-5BC4-4902-8FBE-576D9F5AED47}" presName="parentText" presStyleLbl="node1" presStyleIdx="2" presStyleCnt="3" custScaleX="6597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CBD6883-DDF6-4815-9673-48816D41267C}" type="pres">
      <dgm:prSet presAssocID="{0C02B1CB-5BC4-4902-8FBE-576D9F5AED47}" presName="descendantText" presStyleLbl="alignAccFollowNode1" presStyleIdx="2" presStyleCnt="3" custScaleX="113671" custLinFactNeighborX="-375" custLinFactNeighborY="-285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988F4FD-D530-42A7-A93A-F53AF4384907}" type="presOf" srcId="{B88DB9C7-0341-400B-BB60-437987185AC5}" destId="{5293F8FA-4836-42E3-80F0-070A4DD0B39A}" srcOrd="0" destOrd="0" presId="urn:microsoft.com/office/officeart/2005/8/layout/vList5"/>
    <dgm:cxn modelId="{8E77AB99-2E85-4061-90B4-0407F4F45640}" type="presOf" srcId="{D35936BE-12DB-49A8-9286-2639138D77EA}" destId="{ADB5ED62-827A-46E7-B4B2-AF4DFB8EC6F0}" srcOrd="0" destOrd="0" presId="urn:microsoft.com/office/officeart/2005/8/layout/vList5"/>
    <dgm:cxn modelId="{429A5369-D1E6-4397-8613-7C641893D947}" type="presOf" srcId="{F33C7C22-F3C3-40C7-BF69-B913327B8A2A}" destId="{C4591D74-5BEB-43DC-A414-3C7CBF4A23C1}" srcOrd="0" destOrd="0" presId="urn:microsoft.com/office/officeart/2005/8/layout/vList5"/>
    <dgm:cxn modelId="{0B13B378-1EE4-4762-9A1B-587899F8E8C0}" srcId="{5B03F9D4-870A-464D-9DBD-4924EB462DAE}" destId="{0C02B1CB-5BC4-4902-8FBE-576D9F5AED47}" srcOrd="2" destOrd="0" parTransId="{F733D661-82AA-45FF-B184-731E20EE7B3F}" sibTransId="{3051D3B3-822C-4DE5-AE00-CC8B39944A67}"/>
    <dgm:cxn modelId="{BB409BDD-2CEF-4F09-A193-7D0586072D69}" srcId="{D35936BE-12DB-49A8-9286-2639138D77EA}" destId="{B88DB9C7-0341-400B-BB60-437987185AC5}" srcOrd="0" destOrd="0" parTransId="{A41F7DC6-2388-42B4-A9C0-458CC3278AA2}" sibTransId="{E29E8DFE-DDA9-46CD-897A-2698D8BB4109}"/>
    <dgm:cxn modelId="{FDFF081B-E053-4B94-B7DB-2E3E35630129}" srcId="{65A9A630-13A2-4D6E-B63D-5198C3839C4D}" destId="{F33C7C22-F3C3-40C7-BF69-B913327B8A2A}" srcOrd="0" destOrd="0" parTransId="{84A848A2-B5B6-4C5A-B58F-076117BDB531}" sibTransId="{E874699A-8F9A-4033-88F9-DA6910A381CA}"/>
    <dgm:cxn modelId="{7E5BB396-C96B-4B60-9DA0-BD79FC55469C}" type="presOf" srcId="{CA9F0E53-B51F-4C99-9EF0-7D116D0A6B41}" destId="{8CBD6883-DDF6-4815-9673-48816D41267C}" srcOrd="0" destOrd="0" presId="urn:microsoft.com/office/officeart/2005/8/layout/vList5"/>
    <dgm:cxn modelId="{DCCFEB67-B64F-44F2-A35C-7A1C52852DB0}" srcId="{5B03F9D4-870A-464D-9DBD-4924EB462DAE}" destId="{D35936BE-12DB-49A8-9286-2639138D77EA}" srcOrd="0" destOrd="0" parTransId="{655B3439-ABDC-4414-B93A-F8679BE8B4B4}" sibTransId="{0C56948E-7CEE-4D25-9244-1828B101A6C0}"/>
    <dgm:cxn modelId="{525A872F-3DEF-4D74-A42A-87E4130554D3}" srcId="{5B03F9D4-870A-464D-9DBD-4924EB462DAE}" destId="{65A9A630-13A2-4D6E-B63D-5198C3839C4D}" srcOrd="1" destOrd="0" parTransId="{51A1EEC6-B638-4646-95EB-43AF7264B990}" sibTransId="{8AF40CE4-5330-4DB0-A07B-1AFDF12ACAE1}"/>
    <dgm:cxn modelId="{118061D1-E80B-4EA1-B89F-2340912813FC}" type="presOf" srcId="{0C02B1CB-5BC4-4902-8FBE-576D9F5AED47}" destId="{8216BFFE-0573-433E-A5EC-259484C94081}" srcOrd="0" destOrd="0" presId="urn:microsoft.com/office/officeart/2005/8/layout/vList5"/>
    <dgm:cxn modelId="{2C958C50-5FE4-43BE-B3AB-955F2AED7CB3}" type="presOf" srcId="{5B03F9D4-870A-464D-9DBD-4924EB462DAE}" destId="{A1BD1454-D415-47EF-A471-B78E977025FB}" srcOrd="0" destOrd="0" presId="urn:microsoft.com/office/officeart/2005/8/layout/vList5"/>
    <dgm:cxn modelId="{9A84AA0E-5325-410D-8FDC-E032F5A3495F}" type="presOf" srcId="{65A9A630-13A2-4D6E-B63D-5198C3839C4D}" destId="{E474E964-2F54-42FF-8BE3-9D226A93C616}" srcOrd="0" destOrd="0" presId="urn:microsoft.com/office/officeart/2005/8/layout/vList5"/>
    <dgm:cxn modelId="{C87B9288-E0FC-4557-89F9-FFFA8DC0BBDC}" srcId="{0C02B1CB-5BC4-4902-8FBE-576D9F5AED47}" destId="{CA9F0E53-B51F-4C99-9EF0-7D116D0A6B41}" srcOrd="0" destOrd="0" parTransId="{BFB965AA-9E1C-4E76-AD79-DF8C1DD04FE6}" sibTransId="{EAFD423B-5404-441F-B3DE-239834558328}"/>
    <dgm:cxn modelId="{BD9E8BCF-7C49-45A6-8F6C-E3728B2782AC}" type="presParOf" srcId="{A1BD1454-D415-47EF-A471-B78E977025FB}" destId="{60218C08-0F46-458B-8CA6-0786B66746D3}" srcOrd="0" destOrd="0" presId="urn:microsoft.com/office/officeart/2005/8/layout/vList5"/>
    <dgm:cxn modelId="{63418D49-5E8A-4B62-830B-4C0CA4F7A1AC}" type="presParOf" srcId="{60218C08-0F46-458B-8CA6-0786B66746D3}" destId="{ADB5ED62-827A-46E7-B4B2-AF4DFB8EC6F0}" srcOrd="0" destOrd="0" presId="urn:microsoft.com/office/officeart/2005/8/layout/vList5"/>
    <dgm:cxn modelId="{426DE602-F357-41AC-8F8F-698E554906FC}" type="presParOf" srcId="{60218C08-0F46-458B-8CA6-0786B66746D3}" destId="{5293F8FA-4836-42E3-80F0-070A4DD0B39A}" srcOrd="1" destOrd="0" presId="urn:microsoft.com/office/officeart/2005/8/layout/vList5"/>
    <dgm:cxn modelId="{5CA229B0-F557-4FFC-880F-6FC8C7296DFE}" type="presParOf" srcId="{A1BD1454-D415-47EF-A471-B78E977025FB}" destId="{732D7764-4201-4E37-8098-0CC105E8CA14}" srcOrd="1" destOrd="0" presId="urn:microsoft.com/office/officeart/2005/8/layout/vList5"/>
    <dgm:cxn modelId="{C1AE93D0-D6C2-450E-872B-4D9C7322EA2E}" type="presParOf" srcId="{A1BD1454-D415-47EF-A471-B78E977025FB}" destId="{D3B25BAF-E351-4138-A856-F1E98D9C62A5}" srcOrd="2" destOrd="0" presId="urn:microsoft.com/office/officeart/2005/8/layout/vList5"/>
    <dgm:cxn modelId="{1EE446DC-49EC-4CE0-BE0A-0F6CAB22FB19}" type="presParOf" srcId="{D3B25BAF-E351-4138-A856-F1E98D9C62A5}" destId="{E474E964-2F54-42FF-8BE3-9D226A93C616}" srcOrd="0" destOrd="0" presId="urn:microsoft.com/office/officeart/2005/8/layout/vList5"/>
    <dgm:cxn modelId="{941E9B80-1EA2-4275-B785-F6EBF40DA5C2}" type="presParOf" srcId="{D3B25BAF-E351-4138-A856-F1E98D9C62A5}" destId="{C4591D74-5BEB-43DC-A414-3C7CBF4A23C1}" srcOrd="1" destOrd="0" presId="urn:microsoft.com/office/officeart/2005/8/layout/vList5"/>
    <dgm:cxn modelId="{C26F7940-4264-439D-A431-906A1012E51E}" type="presParOf" srcId="{A1BD1454-D415-47EF-A471-B78E977025FB}" destId="{B94BEC3E-D576-4041-944B-CFAE1EAF11A5}" srcOrd="3" destOrd="0" presId="urn:microsoft.com/office/officeart/2005/8/layout/vList5"/>
    <dgm:cxn modelId="{B9125FC1-C220-4ED7-8FAB-D82FEA10175B}" type="presParOf" srcId="{A1BD1454-D415-47EF-A471-B78E977025FB}" destId="{042AA0F8-10D3-4CE8-A6F6-0130541CEC2B}" srcOrd="4" destOrd="0" presId="urn:microsoft.com/office/officeart/2005/8/layout/vList5"/>
    <dgm:cxn modelId="{1BFF8A93-137F-4EFB-934F-1DC464DF21A7}" type="presParOf" srcId="{042AA0F8-10D3-4CE8-A6F6-0130541CEC2B}" destId="{8216BFFE-0573-433E-A5EC-259484C94081}" srcOrd="0" destOrd="0" presId="urn:microsoft.com/office/officeart/2005/8/layout/vList5"/>
    <dgm:cxn modelId="{53CB33AC-4DF9-4956-BFF2-52BE97C5E582}" type="presParOf" srcId="{042AA0F8-10D3-4CE8-A6F6-0130541CEC2B}" destId="{8CBD6883-DDF6-4815-9673-48816D41267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74640B8-7013-4C81-93BA-11E393E16941}">
      <dsp:nvSpPr>
        <dsp:cNvPr id="0" name=""/>
        <dsp:cNvSpPr/>
      </dsp:nvSpPr>
      <dsp:spPr>
        <a:xfrm>
          <a:off x="2853335" y="1581157"/>
          <a:ext cx="1713877" cy="168456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000" kern="1200" dirty="0"/>
        </a:p>
      </dsp:txBody>
      <dsp:txXfrm>
        <a:off x="2853335" y="1581157"/>
        <a:ext cx="1713877" cy="1684569"/>
      </dsp:txXfrm>
    </dsp:sp>
    <dsp:sp modelId="{178730F2-29E8-4B6F-8796-EAC1FE04DD7C}">
      <dsp:nvSpPr>
        <dsp:cNvPr id="0" name=""/>
        <dsp:cNvSpPr/>
      </dsp:nvSpPr>
      <dsp:spPr>
        <a:xfrm rot="16149339">
          <a:off x="3555567" y="1115213"/>
          <a:ext cx="277116" cy="4249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200" kern="1200"/>
        </a:p>
      </dsp:txBody>
      <dsp:txXfrm rot="16149339">
        <a:off x="3555567" y="1115213"/>
        <a:ext cx="277116" cy="424944"/>
      </dsp:txXfrm>
    </dsp:sp>
    <dsp:sp modelId="{4A675AB7-2D6D-4D87-968A-E6753B4D9DED}">
      <dsp:nvSpPr>
        <dsp:cNvPr id="0" name=""/>
        <dsp:cNvSpPr/>
      </dsp:nvSpPr>
      <dsp:spPr>
        <a:xfrm>
          <a:off x="1463856" y="257546"/>
          <a:ext cx="4440799" cy="800896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80000"/>
            </a:lnSpc>
            <a:spcBef>
              <a:spcPct val="0"/>
            </a:spcBef>
            <a:spcAft>
              <a:spcPts val="0"/>
            </a:spcAft>
          </a:pPr>
          <a:r>
            <a:rPr lang="uk-UA" sz="2000" kern="1200" dirty="0" smtClean="0">
              <a:solidFill>
                <a:schemeClr val="tx1"/>
              </a:solidFill>
            </a:rPr>
            <a:t>Співвласники житла </a:t>
          </a:r>
        </a:p>
        <a:p>
          <a:pPr lvl="0" algn="ctr" defTabSz="889000">
            <a:lnSpc>
              <a:spcPct val="80000"/>
            </a:lnSpc>
            <a:spcBef>
              <a:spcPct val="0"/>
            </a:spcBef>
            <a:spcAft>
              <a:spcPts val="0"/>
            </a:spcAft>
          </a:pPr>
          <a:r>
            <a:rPr lang="uk-UA" sz="2000" kern="1200" dirty="0" smtClean="0">
              <a:solidFill>
                <a:schemeClr val="tx1"/>
              </a:solidFill>
            </a:rPr>
            <a:t>та орендатори</a:t>
          </a:r>
          <a:endParaRPr lang="ru-RU" sz="2000" kern="1200" dirty="0">
            <a:solidFill>
              <a:schemeClr val="tx1"/>
            </a:solidFill>
          </a:endParaRPr>
        </a:p>
      </dsp:txBody>
      <dsp:txXfrm>
        <a:off x="1463856" y="257546"/>
        <a:ext cx="4440799" cy="800896"/>
      </dsp:txXfrm>
    </dsp:sp>
    <dsp:sp modelId="{445C0EBB-F978-4716-9AAF-01868269A0D9}">
      <dsp:nvSpPr>
        <dsp:cNvPr id="0" name=""/>
        <dsp:cNvSpPr/>
      </dsp:nvSpPr>
      <dsp:spPr>
        <a:xfrm rot="21599999">
          <a:off x="4681733" y="2210969"/>
          <a:ext cx="275888" cy="4249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shade val="51000"/>
                <a:satMod val="130000"/>
              </a:schemeClr>
            </a:gs>
            <a:gs pos="80000">
              <a:schemeClr val="accent5">
                <a:hueOff val="-3311292"/>
                <a:satOff val="13270"/>
                <a:lumOff val="2876"/>
                <a:alphaOff val="0"/>
                <a:shade val="93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200" kern="1200"/>
        </a:p>
      </dsp:txBody>
      <dsp:txXfrm rot="21599999">
        <a:off x="4681733" y="2210969"/>
        <a:ext cx="275888" cy="424944"/>
      </dsp:txXfrm>
    </dsp:sp>
    <dsp:sp modelId="{CE39DBB3-CE56-4E68-A102-9F8A6F94D50B}">
      <dsp:nvSpPr>
        <dsp:cNvPr id="0" name=""/>
        <dsp:cNvSpPr/>
      </dsp:nvSpPr>
      <dsp:spPr>
        <a:xfrm>
          <a:off x="5087758" y="2038572"/>
          <a:ext cx="2257057" cy="769737"/>
        </a:xfrm>
        <a:prstGeom prst="roundRect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shade val="51000"/>
                <a:satMod val="130000"/>
              </a:schemeClr>
            </a:gs>
            <a:gs pos="80000">
              <a:schemeClr val="accent5">
                <a:hueOff val="-3311292"/>
                <a:satOff val="13270"/>
                <a:lumOff val="2876"/>
                <a:alphaOff val="0"/>
                <a:shade val="93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uk-UA" sz="2000" kern="1200" dirty="0" smtClean="0">
              <a:solidFill>
                <a:schemeClr val="tx1"/>
              </a:solidFill>
            </a:rPr>
            <a:t>Члени </a:t>
          </a:r>
        </a:p>
        <a:p>
          <a:pPr lvl="0" algn="ctr" defTabSz="889000">
            <a:lnSpc>
              <a:spcPct val="80000"/>
            </a:lnSpc>
            <a:spcBef>
              <a:spcPct val="0"/>
            </a:spcBef>
            <a:spcAft>
              <a:spcPts val="0"/>
            </a:spcAft>
          </a:pPr>
          <a:r>
            <a:rPr lang="uk-UA" sz="2000" kern="1200" dirty="0" smtClean="0">
              <a:solidFill>
                <a:schemeClr val="tx1"/>
              </a:solidFill>
            </a:rPr>
            <a:t>правління</a:t>
          </a:r>
          <a:endParaRPr lang="ru-RU" sz="2000" kern="1200" dirty="0">
            <a:solidFill>
              <a:schemeClr val="tx1"/>
            </a:solidFill>
          </a:endParaRPr>
        </a:p>
      </dsp:txBody>
      <dsp:txXfrm>
        <a:off x="5087758" y="2038572"/>
        <a:ext cx="2257057" cy="769737"/>
      </dsp:txXfrm>
    </dsp:sp>
    <dsp:sp modelId="{7D23BF38-2564-458B-8114-4944898DEBA8}">
      <dsp:nvSpPr>
        <dsp:cNvPr id="0" name=""/>
        <dsp:cNvSpPr/>
      </dsp:nvSpPr>
      <dsp:spPr>
        <a:xfrm rot="5465457">
          <a:off x="3543587" y="3319494"/>
          <a:ext cx="291156" cy="4249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shade val="51000"/>
                <a:satMod val="130000"/>
              </a:schemeClr>
            </a:gs>
            <a:gs pos="80000">
              <a:schemeClr val="accent5">
                <a:hueOff val="-6622584"/>
                <a:satOff val="26541"/>
                <a:lumOff val="5752"/>
                <a:alphaOff val="0"/>
                <a:shade val="93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200" kern="1200"/>
        </a:p>
      </dsp:txBody>
      <dsp:txXfrm rot="5465457">
        <a:off x="3543587" y="3319494"/>
        <a:ext cx="291156" cy="424944"/>
      </dsp:txXfrm>
    </dsp:sp>
    <dsp:sp modelId="{F55F16D3-19E4-4FF8-8794-18B4ED1627F6}">
      <dsp:nvSpPr>
        <dsp:cNvPr id="0" name=""/>
        <dsp:cNvSpPr/>
      </dsp:nvSpPr>
      <dsp:spPr>
        <a:xfrm>
          <a:off x="2376265" y="3814828"/>
          <a:ext cx="2602075" cy="680161"/>
        </a:xfrm>
        <a:prstGeom prst="roundRect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shade val="51000"/>
                <a:satMod val="130000"/>
              </a:schemeClr>
            </a:gs>
            <a:gs pos="80000">
              <a:schemeClr val="accent5">
                <a:hueOff val="-6622584"/>
                <a:satOff val="26541"/>
                <a:lumOff val="5752"/>
                <a:alphaOff val="0"/>
                <a:shade val="93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kern="1200" dirty="0" smtClean="0">
              <a:solidFill>
                <a:schemeClr val="tx1"/>
              </a:solidFill>
            </a:rPr>
            <a:t>Ревізійна комісія</a:t>
          </a:r>
          <a:endParaRPr lang="ru-RU" sz="2000" kern="1200" dirty="0">
            <a:solidFill>
              <a:schemeClr val="tx1"/>
            </a:solidFill>
          </a:endParaRPr>
        </a:p>
      </dsp:txBody>
      <dsp:txXfrm>
        <a:off x="2376265" y="3814828"/>
        <a:ext cx="2602075" cy="680161"/>
      </dsp:txXfrm>
    </dsp:sp>
    <dsp:sp modelId="{33191EFE-EF8C-4973-85F2-EA8D0B690295}">
      <dsp:nvSpPr>
        <dsp:cNvPr id="0" name=""/>
        <dsp:cNvSpPr/>
      </dsp:nvSpPr>
      <dsp:spPr>
        <a:xfrm rot="10800893">
          <a:off x="2382743" y="2210668"/>
          <a:ext cx="332552" cy="4249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200" kern="1200"/>
        </a:p>
      </dsp:txBody>
      <dsp:txXfrm rot="10800893">
        <a:off x="2382743" y="2210668"/>
        <a:ext cx="332552" cy="424944"/>
      </dsp:txXfrm>
    </dsp:sp>
    <dsp:sp modelId="{5EE0AD7B-F13A-4178-B9E7-522CCF9A4039}">
      <dsp:nvSpPr>
        <dsp:cNvPr id="0" name=""/>
        <dsp:cNvSpPr/>
      </dsp:nvSpPr>
      <dsp:spPr>
        <a:xfrm>
          <a:off x="120327" y="2037252"/>
          <a:ext cx="2105552" cy="771062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80000"/>
            </a:lnSpc>
            <a:spcBef>
              <a:spcPct val="0"/>
            </a:spcBef>
            <a:spcAft>
              <a:spcPts val="0"/>
            </a:spcAft>
          </a:pPr>
          <a:r>
            <a:rPr lang="uk-UA" sz="2000" kern="1200" dirty="0" smtClean="0">
              <a:solidFill>
                <a:schemeClr val="tx1"/>
              </a:solidFill>
            </a:rPr>
            <a:t>Управляюча компанія</a:t>
          </a:r>
          <a:endParaRPr lang="ru-RU" sz="2000" kern="1200" dirty="0">
            <a:solidFill>
              <a:schemeClr val="tx1"/>
            </a:solidFill>
          </a:endParaRPr>
        </a:p>
      </dsp:txBody>
      <dsp:txXfrm>
        <a:off x="120327" y="2037252"/>
        <a:ext cx="2105552" cy="77106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293F8FA-4836-42E3-80F0-070A4DD0B39A}">
      <dsp:nvSpPr>
        <dsp:cNvPr id="0" name=""/>
        <dsp:cNvSpPr/>
      </dsp:nvSpPr>
      <dsp:spPr>
        <a:xfrm rot="5400000">
          <a:off x="4658055" y="-2451523"/>
          <a:ext cx="845896" cy="596481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600" kern="1200" dirty="0" smtClean="0"/>
            <a:t>Про свою діяльність (Протоколи загальних зборів, протоколи правління)</a:t>
          </a:r>
          <a:endParaRPr lang="ru-RU" sz="2000" kern="1200" dirty="0"/>
        </a:p>
      </dsp:txBody>
      <dsp:txXfrm rot="5400000">
        <a:off x="4658055" y="-2451523"/>
        <a:ext cx="845896" cy="5964814"/>
      </dsp:txXfrm>
    </dsp:sp>
    <dsp:sp modelId="{ADB5ED62-827A-46E7-B4B2-AF4DFB8EC6F0}">
      <dsp:nvSpPr>
        <dsp:cNvPr id="0" name=""/>
        <dsp:cNvSpPr/>
      </dsp:nvSpPr>
      <dsp:spPr>
        <a:xfrm>
          <a:off x="144044" y="2198"/>
          <a:ext cx="1954553" cy="105737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800" kern="1200" dirty="0" smtClean="0"/>
            <a:t>Інформування</a:t>
          </a:r>
          <a:endParaRPr lang="ru-RU" sz="1800" kern="1200" dirty="0"/>
        </a:p>
      </dsp:txBody>
      <dsp:txXfrm>
        <a:off x="144044" y="2198"/>
        <a:ext cx="1954553" cy="1057371"/>
      </dsp:txXfrm>
    </dsp:sp>
    <dsp:sp modelId="{C4591D74-5BEB-43DC-A414-3C7CBF4A23C1}">
      <dsp:nvSpPr>
        <dsp:cNvPr id="0" name=""/>
        <dsp:cNvSpPr/>
      </dsp:nvSpPr>
      <dsp:spPr>
        <a:xfrm rot="5400000">
          <a:off x="4647703" y="-1330960"/>
          <a:ext cx="845896" cy="5944167"/>
        </a:xfrm>
        <a:prstGeom prst="round2SameRect">
          <a:avLst/>
        </a:prstGeom>
        <a:solidFill>
          <a:schemeClr val="accent2">
            <a:tint val="40000"/>
            <a:alpha val="90000"/>
            <a:hueOff val="1675274"/>
            <a:satOff val="-1459"/>
            <a:lumOff val="-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675274"/>
              <a:satOff val="-1459"/>
              <a:lumOff val="-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ru-RU" sz="1600" kern="1200" dirty="0" smtClean="0"/>
            <a:t>Но</a:t>
          </a:r>
          <a:r>
            <a:rPr lang="uk-UA" sz="1600" kern="1200" dirty="0" smtClean="0"/>
            <a:t>вин, тарифів, контактної інформації</a:t>
          </a:r>
          <a:r>
            <a:rPr lang="en-US" sz="1600" kern="1200" dirty="0" smtClean="0"/>
            <a:t>;</a:t>
          </a:r>
          <a:endParaRPr lang="ru-RU" sz="1600" kern="1200" dirty="0"/>
        </a:p>
        <a:p>
          <a:pPr marL="144000" lvl="1" indent="-171450" algn="l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uk-UA" sz="1600" kern="1200" dirty="0" smtClean="0"/>
            <a:t>Інформації про боржників</a:t>
          </a:r>
          <a:r>
            <a:rPr lang="en-US" sz="1600" kern="1200" dirty="0" smtClean="0"/>
            <a:t>;</a:t>
          </a:r>
          <a:endParaRPr lang="ru-RU" sz="1600" kern="1200" dirty="0"/>
        </a:p>
        <a:p>
          <a:pPr marL="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600" kern="1200" dirty="0" smtClean="0"/>
            <a:t>Кошторису та іншої фінансової інформації</a:t>
          </a:r>
          <a:endParaRPr lang="ru-RU" sz="1600" kern="1200" dirty="0"/>
        </a:p>
      </dsp:txBody>
      <dsp:txXfrm rot="5400000">
        <a:off x="4647703" y="-1330960"/>
        <a:ext cx="845896" cy="5944167"/>
      </dsp:txXfrm>
    </dsp:sp>
    <dsp:sp modelId="{E474E964-2F54-42FF-8BE3-9D226A93C616}">
      <dsp:nvSpPr>
        <dsp:cNvPr id="0" name=""/>
        <dsp:cNvSpPr/>
      </dsp:nvSpPr>
      <dsp:spPr>
        <a:xfrm>
          <a:off x="144044" y="1112438"/>
          <a:ext cx="1954523" cy="1057371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800" kern="1200" smtClean="0"/>
            <a:t>Публікація</a:t>
          </a:r>
          <a:endParaRPr lang="ru-RU" sz="1800" kern="1200" dirty="0"/>
        </a:p>
      </dsp:txBody>
      <dsp:txXfrm>
        <a:off x="144044" y="1112438"/>
        <a:ext cx="1954523" cy="1057371"/>
      </dsp:txXfrm>
    </dsp:sp>
    <dsp:sp modelId="{8CBD6883-DDF6-4815-9673-48816D41267C}">
      <dsp:nvSpPr>
        <dsp:cNvPr id="0" name=""/>
        <dsp:cNvSpPr/>
      </dsp:nvSpPr>
      <dsp:spPr>
        <a:xfrm rot="5400000">
          <a:off x="4658003" y="-266289"/>
          <a:ext cx="845896" cy="5986987"/>
        </a:xfrm>
        <a:prstGeom prst="round2SameRect">
          <a:avLst/>
        </a:prstGeom>
        <a:solidFill>
          <a:schemeClr val="accent2">
            <a:tint val="40000"/>
            <a:alpha val="90000"/>
            <a:hueOff val="3350547"/>
            <a:satOff val="-2919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350547"/>
              <a:satOff val="-2919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1" indent="-171450" algn="l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uk-UA" sz="1600" kern="1200" dirty="0" smtClean="0"/>
            <a:t>Вирішення проблем</a:t>
          </a:r>
          <a:r>
            <a:rPr lang="en-US" sz="1600" kern="1200" dirty="0" smtClean="0"/>
            <a:t>;</a:t>
          </a:r>
          <a:endParaRPr lang="ru-RU" sz="1600" kern="1200" dirty="0"/>
        </a:p>
        <a:p>
          <a:pPr marL="0" lvl="1" indent="-171450" algn="l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uk-UA" sz="1600" kern="1200" dirty="0" smtClean="0"/>
            <a:t>Активності щодо поданих ідей</a:t>
          </a:r>
          <a:r>
            <a:rPr lang="en-US" sz="1600" kern="1200" dirty="0" smtClean="0"/>
            <a:t>;</a:t>
          </a:r>
          <a:endParaRPr lang="ru-RU" sz="1600" kern="1200" dirty="0"/>
        </a:p>
        <a:p>
          <a:pPr marL="0" lvl="1" indent="-171450" algn="l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uk-UA" sz="1600" kern="1200" smtClean="0"/>
            <a:t>Статистики активності ОСББ</a:t>
          </a:r>
          <a:r>
            <a:rPr lang="en-US" sz="1600" kern="1200" smtClean="0"/>
            <a:t>.</a:t>
          </a:r>
          <a:endParaRPr lang="ru-RU" sz="1600" kern="1200" dirty="0"/>
        </a:p>
      </dsp:txBody>
      <dsp:txXfrm rot="5400000">
        <a:off x="4658003" y="-266289"/>
        <a:ext cx="845896" cy="5986987"/>
      </dsp:txXfrm>
    </dsp:sp>
    <dsp:sp modelId="{8216BFFE-0573-433E-A5EC-259484C94081}">
      <dsp:nvSpPr>
        <dsp:cNvPr id="0" name=""/>
        <dsp:cNvSpPr/>
      </dsp:nvSpPr>
      <dsp:spPr>
        <a:xfrm>
          <a:off x="144044" y="2222677"/>
          <a:ext cx="1954523" cy="1057371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800" kern="1200" dirty="0" smtClean="0"/>
            <a:t>Моніторинг</a:t>
          </a:r>
          <a:endParaRPr lang="ru-RU" sz="1800" kern="1200" dirty="0"/>
        </a:p>
      </dsp:txBody>
      <dsp:txXfrm>
        <a:off x="144044" y="2222677"/>
        <a:ext cx="1954523" cy="1057371"/>
      </dsp:txXfrm>
    </dsp:sp>
    <dsp:sp modelId="{394AC1D8-AC29-4EB4-8F07-F7F7A0F2C7C3}">
      <dsp:nvSpPr>
        <dsp:cNvPr id="0" name=""/>
        <dsp:cNvSpPr/>
      </dsp:nvSpPr>
      <dsp:spPr>
        <a:xfrm rot="5400000">
          <a:off x="4646952" y="868109"/>
          <a:ext cx="845896" cy="5986987"/>
        </a:xfrm>
        <a:prstGeom prst="round2Same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600" kern="1200" dirty="0" smtClean="0"/>
            <a:t>Опитування мешканців</a:t>
          </a:r>
          <a:endParaRPr lang="ru-RU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600" kern="1200" dirty="0" smtClean="0"/>
            <a:t>Оперативна відповідь на запити мешканців</a:t>
          </a:r>
          <a:endParaRPr lang="ru-RU" sz="1600" kern="1200" dirty="0"/>
        </a:p>
      </dsp:txBody>
      <dsp:txXfrm rot="5400000">
        <a:off x="4646952" y="868109"/>
        <a:ext cx="845896" cy="5986987"/>
      </dsp:txXfrm>
    </dsp:sp>
    <dsp:sp modelId="{4D4C33C8-0526-4E4C-B55D-888E9D8304CF}">
      <dsp:nvSpPr>
        <dsp:cNvPr id="0" name=""/>
        <dsp:cNvSpPr/>
      </dsp:nvSpPr>
      <dsp:spPr>
        <a:xfrm>
          <a:off x="144044" y="3332917"/>
          <a:ext cx="1932362" cy="1057371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800" kern="1200" dirty="0" smtClean="0"/>
            <a:t>Керування</a:t>
          </a:r>
          <a:endParaRPr lang="ru-RU" sz="1800" kern="1200" dirty="0"/>
        </a:p>
      </dsp:txBody>
      <dsp:txXfrm>
        <a:off x="144044" y="3332917"/>
        <a:ext cx="1932362" cy="1057371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F759F4C-A5DA-4358-86E2-BBCD89B52987}">
      <dsp:nvSpPr>
        <dsp:cNvPr id="0" name=""/>
        <dsp:cNvSpPr/>
      </dsp:nvSpPr>
      <dsp:spPr>
        <a:xfrm>
          <a:off x="-4851341" y="-743479"/>
          <a:ext cx="5778120" cy="5778120"/>
        </a:xfrm>
        <a:prstGeom prst="blockArc">
          <a:avLst>
            <a:gd name="adj1" fmla="val 18900000"/>
            <a:gd name="adj2" fmla="val 2700000"/>
            <a:gd name="adj3" fmla="val 374"/>
          </a:avLst>
        </a:pr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D11E84-1EAE-4915-A64D-57C3D43ABD74}">
      <dsp:nvSpPr>
        <dsp:cNvPr id="0" name=""/>
        <dsp:cNvSpPr/>
      </dsp:nvSpPr>
      <dsp:spPr>
        <a:xfrm>
          <a:off x="485344" y="329904"/>
          <a:ext cx="7685480" cy="660152"/>
        </a:xfrm>
        <a:prstGeom prst="rect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523996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800" kern="1200" dirty="0" smtClean="0"/>
            <a:t>Переглядати новини, тарифи, контактну інформацію та боржників</a:t>
          </a:r>
        </a:p>
      </dsp:txBody>
      <dsp:txXfrm>
        <a:off x="485344" y="329904"/>
        <a:ext cx="7685480" cy="660152"/>
      </dsp:txXfrm>
    </dsp:sp>
    <dsp:sp modelId="{5FF7DA35-82E5-4656-804E-5E3F21D1D1A6}">
      <dsp:nvSpPr>
        <dsp:cNvPr id="0" name=""/>
        <dsp:cNvSpPr/>
      </dsp:nvSpPr>
      <dsp:spPr>
        <a:xfrm>
          <a:off x="72749" y="247385"/>
          <a:ext cx="825190" cy="8251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E34DA5-80AB-48EB-B1DF-BA8E906D36FD}">
      <dsp:nvSpPr>
        <dsp:cNvPr id="0" name=""/>
        <dsp:cNvSpPr/>
      </dsp:nvSpPr>
      <dsp:spPr>
        <a:xfrm>
          <a:off x="863825" y="1320304"/>
          <a:ext cx="7307000" cy="660152"/>
        </a:xfrm>
        <a:prstGeom prst="rect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523996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800" kern="1200" dirty="0" smtClean="0"/>
            <a:t>Формувати свої ідеї та збирати голоси для їх реалізації </a:t>
          </a:r>
          <a:endParaRPr lang="ru-RU" sz="1800" kern="1200" dirty="0"/>
        </a:p>
      </dsp:txBody>
      <dsp:txXfrm>
        <a:off x="863825" y="1320304"/>
        <a:ext cx="7307000" cy="660152"/>
      </dsp:txXfrm>
    </dsp:sp>
    <dsp:sp modelId="{CF13B6FE-0803-49DC-8832-6330E430BAB9}">
      <dsp:nvSpPr>
        <dsp:cNvPr id="0" name=""/>
        <dsp:cNvSpPr/>
      </dsp:nvSpPr>
      <dsp:spPr>
        <a:xfrm>
          <a:off x="337287" y="1227404"/>
          <a:ext cx="825190" cy="8251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556D6-56F3-4996-88F7-65C44249A9D0}">
      <dsp:nvSpPr>
        <dsp:cNvPr id="0" name=""/>
        <dsp:cNvSpPr/>
      </dsp:nvSpPr>
      <dsp:spPr>
        <a:xfrm>
          <a:off x="863825" y="2310704"/>
          <a:ext cx="7307000" cy="660152"/>
        </a:xfrm>
        <a:prstGeom prst="rect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523996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800" kern="1200" dirty="0" smtClean="0"/>
            <a:t>Подавати заявки на вирішення проблеми чи обслуговування</a:t>
          </a:r>
          <a:endParaRPr lang="ru-RU" sz="1800" kern="1200" dirty="0"/>
        </a:p>
      </dsp:txBody>
      <dsp:txXfrm>
        <a:off x="863825" y="2310704"/>
        <a:ext cx="7307000" cy="660152"/>
      </dsp:txXfrm>
    </dsp:sp>
    <dsp:sp modelId="{BB11F2DB-0E73-424A-8F27-CBE2ACC023B1}">
      <dsp:nvSpPr>
        <dsp:cNvPr id="0" name=""/>
        <dsp:cNvSpPr/>
      </dsp:nvSpPr>
      <dsp:spPr>
        <a:xfrm>
          <a:off x="451230" y="2228185"/>
          <a:ext cx="825190" cy="8251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3275E5-288A-4533-B68A-F4CFA9769AB2}">
      <dsp:nvSpPr>
        <dsp:cNvPr id="0" name=""/>
        <dsp:cNvSpPr/>
      </dsp:nvSpPr>
      <dsp:spPr>
        <a:xfrm>
          <a:off x="485344" y="3301104"/>
          <a:ext cx="7685480" cy="660152"/>
        </a:xfrm>
        <a:prstGeom prst="rect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523996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800" kern="1200" dirty="0" smtClean="0"/>
            <a:t>Обговорювати проблеми та ідеї на форумі </a:t>
          </a:r>
          <a:endParaRPr lang="ru-RU" sz="1800" kern="1200" dirty="0"/>
        </a:p>
      </dsp:txBody>
      <dsp:txXfrm>
        <a:off x="485344" y="3301104"/>
        <a:ext cx="7685480" cy="660152"/>
      </dsp:txXfrm>
    </dsp:sp>
    <dsp:sp modelId="{D8503E25-CDFD-485C-8E95-405C74512C64}">
      <dsp:nvSpPr>
        <dsp:cNvPr id="0" name=""/>
        <dsp:cNvSpPr/>
      </dsp:nvSpPr>
      <dsp:spPr>
        <a:xfrm>
          <a:off x="72749" y="3218585"/>
          <a:ext cx="825190" cy="8251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293F8FA-4836-42E3-80F0-070A4DD0B39A}">
      <dsp:nvSpPr>
        <dsp:cNvPr id="0" name=""/>
        <dsp:cNvSpPr/>
      </dsp:nvSpPr>
      <dsp:spPr>
        <a:xfrm rot="5400000">
          <a:off x="4658055" y="-2451523"/>
          <a:ext cx="845896" cy="596481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600" kern="1200" dirty="0" smtClean="0"/>
            <a:t>Про свою діяльність (Протоколи зборів ревізійної групи та інше)</a:t>
          </a:r>
          <a:endParaRPr lang="ru-RU" sz="2000" kern="1200" dirty="0"/>
        </a:p>
      </dsp:txBody>
      <dsp:txXfrm rot="5400000">
        <a:off x="4658055" y="-2451523"/>
        <a:ext cx="845896" cy="5964814"/>
      </dsp:txXfrm>
    </dsp:sp>
    <dsp:sp modelId="{ADB5ED62-827A-46E7-B4B2-AF4DFB8EC6F0}">
      <dsp:nvSpPr>
        <dsp:cNvPr id="0" name=""/>
        <dsp:cNvSpPr/>
      </dsp:nvSpPr>
      <dsp:spPr>
        <a:xfrm>
          <a:off x="144044" y="2198"/>
          <a:ext cx="1954553" cy="105737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800" kern="1200" dirty="0" smtClean="0"/>
            <a:t>Інформування</a:t>
          </a:r>
          <a:endParaRPr lang="ru-RU" sz="1800" kern="1200" dirty="0"/>
        </a:p>
      </dsp:txBody>
      <dsp:txXfrm>
        <a:off x="144044" y="2198"/>
        <a:ext cx="1954553" cy="1057371"/>
      </dsp:txXfrm>
    </dsp:sp>
    <dsp:sp modelId="{C4591D74-5BEB-43DC-A414-3C7CBF4A23C1}">
      <dsp:nvSpPr>
        <dsp:cNvPr id="0" name=""/>
        <dsp:cNvSpPr/>
      </dsp:nvSpPr>
      <dsp:spPr>
        <a:xfrm rot="5400000">
          <a:off x="4647703" y="-1330960"/>
          <a:ext cx="845896" cy="5944167"/>
        </a:xfrm>
        <a:prstGeom prst="round2SameRect">
          <a:avLst/>
        </a:prstGeom>
        <a:solidFill>
          <a:schemeClr val="accent2">
            <a:tint val="40000"/>
            <a:alpha val="90000"/>
            <a:hueOff val="1675274"/>
            <a:satOff val="-1459"/>
            <a:lumOff val="-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675274"/>
              <a:satOff val="-1459"/>
              <a:lumOff val="-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ru-RU" sz="1600" kern="1200" dirty="0" smtClean="0"/>
            <a:t>Но</a:t>
          </a:r>
          <a:r>
            <a:rPr lang="uk-UA" sz="1600" kern="1200" dirty="0" smtClean="0"/>
            <a:t>вин, тарифів, контактної інформації</a:t>
          </a:r>
          <a:r>
            <a:rPr lang="en-US" sz="1600" kern="1200" dirty="0" smtClean="0"/>
            <a:t>;</a:t>
          </a:r>
          <a:endParaRPr lang="ru-RU" sz="1600" kern="1200" dirty="0"/>
        </a:p>
        <a:p>
          <a:pPr marL="144000" lvl="1" indent="-171450" algn="l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uk-UA" sz="1600" kern="1200" dirty="0" smtClean="0"/>
            <a:t>Інформації про боржників</a:t>
          </a:r>
          <a:r>
            <a:rPr lang="en-US" sz="1600" kern="1200" dirty="0" smtClean="0"/>
            <a:t>;</a:t>
          </a:r>
          <a:endParaRPr lang="ru-RU" sz="1600" kern="1200" dirty="0"/>
        </a:p>
        <a:p>
          <a:pPr marL="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600" kern="1200" dirty="0" smtClean="0"/>
            <a:t>Фактичної інформації про доходи та видатки ОСББ</a:t>
          </a:r>
          <a:endParaRPr lang="ru-RU" sz="1600" kern="1200" dirty="0"/>
        </a:p>
      </dsp:txBody>
      <dsp:txXfrm rot="5400000">
        <a:off x="4647703" y="-1330960"/>
        <a:ext cx="845896" cy="5944167"/>
      </dsp:txXfrm>
    </dsp:sp>
    <dsp:sp modelId="{E474E964-2F54-42FF-8BE3-9D226A93C616}">
      <dsp:nvSpPr>
        <dsp:cNvPr id="0" name=""/>
        <dsp:cNvSpPr/>
      </dsp:nvSpPr>
      <dsp:spPr>
        <a:xfrm>
          <a:off x="144044" y="1112438"/>
          <a:ext cx="1954523" cy="1057371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800" kern="1200" smtClean="0"/>
            <a:t>Публікація</a:t>
          </a:r>
          <a:endParaRPr lang="ru-RU" sz="1800" kern="1200" dirty="0"/>
        </a:p>
      </dsp:txBody>
      <dsp:txXfrm>
        <a:off x="144044" y="1112438"/>
        <a:ext cx="1954523" cy="1057371"/>
      </dsp:txXfrm>
    </dsp:sp>
    <dsp:sp modelId="{8CBD6883-DDF6-4815-9673-48816D41267C}">
      <dsp:nvSpPr>
        <dsp:cNvPr id="0" name=""/>
        <dsp:cNvSpPr/>
      </dsp:nvSpPr>
      <dsp:spPr>
        <a:xfrm rot="5400000">
          <a:off x="4658003" y="-266289"/>
          <a:ext cx="845896" cy="5986987"/>
        </a:xfrm>
        <a:prstGeom prst="round2SameRect">
          <a:avLst/>
        </a:prstGeom>
        <a:solidFill>
          <a:schemeClr val="accent2">
            <a:tint val="40000"/>
            <a:alpha val="90000"/>
            <a:hueOff val="3350547"/>
            <a:satOff val="-2919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350547"/>
              <a:satOff val="-2919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1" indent="-171450" algn="l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uk-UA" sz="1600" kern="1200" dirty="0" smtClean="0"/>
            <a:t>Вирішення проблем</a:t>
          </a:r>
          <a:r>
            <a:rPr lang="en-US" sz="1600" kern="1200" dirty="0" smtClean="0"/>
            <a:t>;</a:t>
          </a:r>
          <a:endParaRPr lang="ru-RU" sz="1600" kern="1200" dirty="0"/>
        </a:p>
        <a:p>
          <a:pPr marL="0" lvl="1" indent="-171450" algn="l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uk-UA" sz="1600" kern="1200" dirty="0" smtClean="0"/>
            <a:t>Активності щодо поданих ідей</a:t>
          </a:r>
          <a:r>
            <a:rPr lang="en-US" sz="1600" kern="1200" dirty="0" smtClean="0"/>
            <a:t>;</a:t>
          </a:r>
          <a:endParaRPr lang="ru-RU" sz="1600" kern="1200" dirty="0"/>
        </a:p>
        <a:p>
          <a:pPr marL="0" lvl="1" indent="-171450" algn="l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uk-UA" sz="1600" kern="1200" dirty="0" smtClean="0"/>
            <a:t>Статистики активності ОСББ</a:t>
          </a:r>
          <a:r>
            <a:rPr lang="en-US" sz="1600" kern="1200" dirty="0" smtClean="0"/>
            <a:t>.</a:t>
          </a:r>
          <a:endParaRPr lang="ru-RU" sz="1600" kern="1200" dirty="0"/>
        </a:p>
      </dsp:txBody>
      <dsp:txXfrm rot="5400000">
        <a:off x="4658003" y="-266289"/>
        <a:ext cx="845896" cy="5986987"/>
      </dsp:txXfrm>
    </dsp:sp>
    <dsp:sp modelId="{8216BFFE-0573-433E-A5EC-259484C94081}">
      <dsp:nvSpPr>
        <dsp:cNvPr id="0" name=""/>
        <dsp:cNvSpPr/>
      </dsp:nvSpPr>
      <dsp:spPr>
        <a:xfrm>
          <a:off x="144044" y="2222677"/>
          <a:ext cx="1954523" cy="1057371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800" kern="1200" dirty="0" smtClean="0"/>
            <a:t>Моніторинг</a:t>
          </a:r>
          <a:endParaRPr lang="ru-RU" sz="1800" kern="1200" dirty="0"/>
        </a:p>
      </dsp:txBody>
      <dsp:txXfrm>
        <a:off x="144044" y="2222677"/>
        <a:ext cx="1954523" cy="1057371"/>
      </dsp:txXfrm>
    </dsp:sp>
    <dsp:sp modelId="{394AC1D8-AC29-4EB4-8F07-F7F7A0F2C7C3}">
      <dsp:nvSpPr>
        <dsp:cNvPr id="0" name=""/>
        <dsp:cNvSpPr/>
      </dsp:nvSpPr>
      <dsp:spPr>
        <a:xfrm rot="5400000">
          <a:off x="4646952" y="868109"/>
          <a:ext cx="845896" cy="5986987"/>
        </a:xfrm>
        <a:prstGeom prst="round2Same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800" kern="1200" dirty="0" smtClean="0"/>
            <a:t>Оперативна відповідь на запити мешканців</a:t>
          </a:r>
          <a:endParaRPr lang="ru-RU" sz="1800" kern="1200" dirty="0"/>
        </a:p>
      </dsp:txBody>
      <dsp:txXfrm rot="5400000">
        <a:off x="4646952" y="868109"/>
        <a:ext cx="845896" cy="5986987"/>
      </dsp:txXfrm>
    </dsp:sp>
    <dsp:sp modelId="{4D4C33C8-0526-4E4C-B55D-888E9D8304CF}">
      <dsp:nvSpPr>
        <dsp:cNvPr id="0" name=""/>
        <dsp:cNvSpPr/>
      </dsp:nvSpPr>
      <dsp:spPr>
        <a:xfrm>
          <a:off x="144044" y="3332917"/>
          <a:ext cx="1932362" cy="1057371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800" kern="1200" dirty="0" smtClean="0"/>
            <a:t>Керування</a:t>
          </a:r>
          <a:endParaRPr lang="ru-RU" sz="1800" kern="1200" dirty="0"/>
        </a:p>
      </dsp:txBody>
      <dsp:txXfrm>
        <a:off x="144044" y="3332917"/>
        <a:ext cx="1932362" cy="1057371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293F8FA-4836-42E3-80F0-070A4DD0B39A}">
      <dsp:nvSpPr>
        <dsp:cNvPr id="0" name=""/>
        <dsp:cNvSpPr/>
      </dsp:nvSpPr>
      <dsp:spPr>
        <a:xfrm rot="5400000">
          <a:off x="4421962" y="-2156108"/>
          <a:ext cx="1318083" cy="596481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600" kern="1200" dirty="0" smtClean="0"/>
            <a:t>Інформування співвласників про свої послуги</a:t>
          </a:r>
          <a:endParaRPr lang="ru-RU" sz="2000" kern="1200" dirty="0"/>
        </a:p>
      </dsp:txBody>
      <dsp:txXfrm rot="5400000">
        <a:off x="4421962" y="-2156108"/>
        <a:ext cx="1318083" cy="5964814"/>
      </dsp:txXfrm>
    </dsp:sp>
    <dsp:sp modelId="{ADB5ED62-827A-46E7-B4B2-AF4DFB8EC6F0}">
      <dsp:nvSpPr>
        <dsp:cNvPr id="0" name=""/>
        <dsp:cNvSpPr/>
      </dsp:nvSpPr>
      <dsp:spPr>
        <a:xfrm>
          <a:off x="144044" y="2496"/>
          <a:ext cx="1954553" cy="164760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600" kern="1200" dirty="0" smtClean="0"/>
            <a:t>Інформування</a:t>
          </a:r>
          <a:endParaRPr lang="ru-RU" sz="1600" kern="1200" dirty="0"/>
        </a:p>
      </dsp:txBody>
      <dsp:txXfrm>
        <a:off x="144044" y="2496"/>
        <a:ext cx="1954553" cy="1647604"/>
      </dsp:txXfrm>
    </dsp:sp>
    <dsp:sp modelId="{C4591D74-5BEB-43DC-A414-3C7CBF4A23C1}">
      <dsp:nvSpPr>
        <dsp:cNvPr id="0" name=""/>
        <dsp:cNvSpPr/>
      </dsp:nvSpPr>
      <dsp:spPr>
        <a:xfrm rot="5400000">
          <a:off x="4411609" y="-415799"/>
          <a:ext cx="1318083" cy="5944167"/>
        </a:xfrm>
        <a:prstGeom prst="round2SameRect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uk-UA" sz="1600" kern="1200" dirty="0" smtClean="0"/>
            <a:t>Оперативна відповідь на запити мешканців</a:t>
          </a:r>
          <a:endParaRPr lang="ru-RU" sz="1600" kern="1200" dirty="0"/>
        </a:p>
      </dsp:txBody>
      <dsp:txXfrm rot="5400000">
        <a:off x="4411609" y="-415799"/>
        <a:ext cx="1318083" cy="5944167"/>
      </dsp:txXfrm>
    </dsp:sp>
    <dsp:sp modelId="{E474E964-2F54-42FF-8BE3-9D226A93C616}">
      <dsp:nvSpPr>
        <dsp:cNvPr id="0" name=""/>
        <dsp:cNvSpPr/>
      </dsp:nvSpPr>
      <dsp:spPr>
        <a:xfrm>
          <a:off x="144044" y="1732481"/>
          <a:ext cx="1954523" cy="1647604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600" kern="1200" dirty="0" smtClean="0"/>
            <a:t>Відповідь</a:t>
          </a:r>
          <a:endParaRPr lang="ru-RU" sz="1600" kern="1200" dirty="0"/>
        </a:p>
      </dsp:txBody>
      <dsp:txXfrm>
        <a:off x="144044" y="1732481"/>
        <a:ext cx="1954523" cy="1647604"/>
      </dsp:txXfrm>
    </dsp:sp>
    <dsp:sp modelId="{8CBD6883-DDF6-4815-9673-48816D41267C}">
      <dsp:nvSpPr>
        <dsp:cNvPr id="0" name=""/>
        <dsp:cNvSpPr/>
      </dsp:nvSpPr>
      <dsp:spPr>
        <a:xfrm rot="5400000">
          <a:off x="4421909" y="1255130"/>
          <a:ext cx="1318083" cy="5986987"/>
        </a:xfrm>
        <a:prstGeom prst="round2Same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1" indent="-171450" algn="l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uk-UA" sz="1600" kern="1200" dirty="0" smtClean="0"/>
            <a:t>Реагувати на заявки на вирішення проблеми чи обслуговування  мешканців</a:t>
          </a:r>
          <a:endParaRPr lang="ru-RU" sz="1600" kern="1200" dirty="0"/>
        </a:p>
      </dsp:txBody>
      <dsp:txXfrm rot="5400000">
        <a:off x="4421909" y="1255130"/>
        <a:ext cx="1318083" cy="5986987"/>
      </dsp:txXfrm>
    </dsp:sp>
    <dsp:sp modelId="{8216BFFE-0573-433E-A5EC-259484C94081}">
      <dsp:nvSpPr>
        <dsp:cNvPr id="0" name=""/>
        <dsp:cNvSpPr/>
      </dsp:nvSpPr>
      <dsp:spPr>
        <a:xfrm>
          <a:off x="144044" y="3462466"/>
          <a:ext cx="1954523" cy="1647604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600" kern="1200" dirty="0" smtClean="0"/>
            <a:t>Обслуговування</a:t>
          </a:r>
          <a:endParaRPr lang="ru-RU" sz="1600" kern="1200" dirty="0"/>
        </a:p>
      </dsp:txBody>
      <dsp:txXfrm>
        <a:off x="144044" y="3462466"/>
        <a:ext cx="1954523" cy="1647604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293F8FA-4836-42E3-80F0-070A4DD0B39A}">
      <dsp:nvSpPr>
        <dsp:cNvPr id="0" name=""/>
        <dsp:cNvSpPr/>
      </dsp:nvSpPr>
      <dsp:spPr>
        <a:xfrm rot="5400000">
          <a:off x="4470259" y="-2165888"/>
          <a:ext cx="1373777" cy="605420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600" kern="1200" dirty="0" smtClean="0"/>
            <a:t>Публікація об'яв мешканцями</a:t>
          </a:r>
          <a:endParaRPr lang="ru-RU" sz="2000" kern="1200" dirty="0"/>
        </a:p>
      </dsp:txBody>
      <dsp:txXfrm rot="5400000">
        <a:off x="4470259" y="-2165888"/>
        <a:ext cx="1373777" cy="6054202"/>
      </dsp:txXfrm>
    </dsp:sp>
    <dsp:sp modelId="{ADB5ED62-827A-46E7-B4B2-AF4DFB8EC6F0}">
      <dsp:nvSpPr>
        <dsp:cNvPr id="0" name=""/>
        <dsp:cNvSpPr/>
      </dsp:nvSpPr>
      <dsp:spPr>
        <a:xfrm>
          <a:off x="146202" y="2601"/>
          <a:ext cx="1983843" cy="171722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500" kern="1200" dirty="0" smtClean="0"/>
            <a:t>Публікація</a:t>
          </a:r>
          <a:endParaRPr lang="ru-RU" sz="2500" kern="1200" dirty="0"/>
        </a:p>
      </dsp:txBody>
      <dsp:txXfrm>
        <a:off x="146202" y="2601"/>
        <a:ext cx="1983843" cy="1717222"/>
      </dsp:txXfrm>
    </dsp:sp>
    <dsp:sp modelId="{C4591D74-5BEB-43DC-A414-3C7CBF4A23C1}">
      <dsp:nvSpPr>
        <dsp:cNvPr id="0" name=""/>
        <dsp:cNvSpPr/>
      </dsp:nvSpPr>
      <dsp:spPr>
        <a:xfrm rot="5400000">
          <a:off x="4459751" y="-352327"/>
          <a:ext cx="1373777" cy="6033246"/>
        </a:xfrm>
        <a:prstGeom prst="round2SameRect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uk-UA" sz="1600" kern="1200" dirty="0" smtClean="0"/>
            <a:t>Фіксація показників </a:t>
          </a:r>
          <a:r>
            <a:rPr lang="uk-UA" sz="1600" kern="1200" dirty="0" err="1" smtClean="0"/>
            <a:t>поквартирних</a:t>
          </a:r>
          <a:r>
            <a:rPr lang="uk-UA" sz="1600" kern="1200" dirty="0" smtClean="0"/>
            <a:t> та </a:t>
          </a:r>
          <a:r>
            <a:rPr lang="uk-UA" sz="1600" kern="1200" dirty="0" err="1" smtClean="0"/>
            <a:t>закальнодомових</a:t>
          </a:r>
          <a:r>
            <a:rPr lang="uk-UA" sz="1600" kern="1200" dirty="0" smtClean="0"/>
            <a:t> лічильників</a:t>
          </a:r>
          <a:endParaRPr lang="ru-RU" sz="1600" kern="1200" dirty="0"/>
        </a:p>
      </dsp:txBody>
      <dsp:txXfrm rot="5400000">
        <a:off x="4459751" y="-352327"/>
        <a:ext cx="1373777" cy="6033246"/>
      </dsp:txXfrm>
    </dsp:sp>
    <dsp:sp modelId="{E474E964-2F54-42FF-8BE3-9D226A93C616}">
      <dsp:nvSpPr>
        <dsp:cNvPr id="0" name=""/>
        <dsp:cNvSpPr/>
      </dsp:nvSpPr>
      <dsp:spPr>
        <a:xfrm>
          <a:off x="146202" y="1805684"/>
          <a:ext cx="1983813" cy="1717222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500" kern="1200" dirty="0" smtClean="0"/>
            <a:t>Фіксація</a:t>
          </a:r>
          <a:endParaRPr lang="ru-RU" sz="2500" kern="1200" dirty="0"/>
        </a:p>
      </dsp:txBody>
      <dsp:txXfrm>
        <a:off x="146202" y="1805684"/>
        <a:ext cx="1983813" cy="1717222"/>
      </dsp:txXfrm>
    </dsp:sp>
    <dsp:sp modelId="{8CBD6883-DDF6-4815-9673-48816D41267C}">
      <dsp:nvSpPr>
        <dsp:cNvPr id="0" name=""/>
        <dsp:cNvSpPr/>
      </dsp:nvSpPr>
      <dsp:spPr>
        <a:xfrm rot="5400000">
          <a:off x="4470205" y="1389789"/>
          <a:ext cx="1373777" cy="6076708"/>
        </a:xfrm>
        <a:prstGeom prst="round2Same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1" indent="-171450" algn="l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uk-UA" sz="1600" kern="1200" dirty="0" smtClean="0"/>
            <a:t>Оплата рахунків через сервіси </a:t>
          </a:r>
          <a:r>
            <a:rPr lang="en-US" sz="1600" kern="1200" dirty="0" err="1" smtClean="0"/>
            <a:t>Portmone</a:t>
          </a:r>
          <a:r>
            <a:rPr lang="uk-UA" sz="1600" kern="1200" dirty="0" smtClean="0"/>
            <a:t>, </a:t>
          </a:r>
          <a:r>
            <a:rPr lang="en-US" sz="1600" kern="1200" dirty="0" err="1" smtClean="0"/>
            <a:t>IPay</a:t>
          </a:r>
          <a:r>
            <a:rPr lang="uk-UA" sz="1600" kern="1200" dirty="0" smtClean="0"/>
            <a:t>, </a:t>
          </a:r>
          <a:r>
            <a:rPr lang="en-US" sz="1600" kern="1200" dirty="0" err="1" smtClean="0"/>
            <a:t>LiqPay</a:t>
          </a:r>
          <a:endParaRPr lang="ru-RU" sz="1600" kern="1200" dirty="0"/>
        </a:p>
      </dsp:txBody>
      <dsp:txXfrm rot="5400000">
        <a:off x="4470205" y="1389789"/>
        <a:ext cx="1373777" cy="6076708"/>
      </dsp:txXfrm>
    </dsp:sp>
    <dsp:sp modelId="{8216BFFE-0573-433E-A5EC-259484C94081}">
      <dsp:nvSpPr>
        <dsp:cNvPr id="0" name=""/>
        <dsp:cNvSpPr/>
      </dsp:nvSpPr>
      <dsp:spPr>
        <a:xfrm>
          <a:off x="146202" y="3608768"/>
          <a:ext cx="1983813" cy="1717222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500" kern="1200" dirty="0" smtClean="0"/>
            <a:t>Оплата </a:t>
          </a:r>
          <a:endParaRPr lang="ru-RU" sz="2500" kern="1200" dirty="0"/>
        </a:p>
      </dsp:txBody>
      <dsp:txXfrm>
        <a:off x="146202" y="3608768"/>
        <a:ext cx="1983813" cy="17172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385A64-1658-4860-9EEB-16ED6F279F6A}" type="datetimeFigureOut">
              <a:rPr lang="ru-RU" smtClean="0"/>
              <a:pPr/>
              <a:t>05.12.2016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C88FD-C9DE-49C8-8379-BD019F13ECB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18454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C88FD-C9DE-49C8-8379-BD019F13ECB6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62768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C88FD-C9DE-49C8-8379-BD019F13ECB6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50558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161455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12.png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11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95936" y="3514392"/>
            <a:ext cx="49320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uk-UA" sz="2400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bold" panose="020B0702040204020203" pitchFamily="34" charset="0"/>
              </a:rPr>
              <a:t>Ваша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bold" panose="020B0702040204020203" pitchFamily="34" charset="0"/>
              </a:rPr>
              <a:t> </a:t>
            </a:r>
            <a:r>
              <a:rPr lang="uk-UA" sz="2400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bold" panose="020B0702040204020203" pitchFamily="34" charset="0"/>
              </a:rPr>
              <a:t>можливість управляти </a:t>
            </a:r>
            <a:endParaRPr lang="en-US" sz="2400" dirty="0" smtClean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  <a:cs typeface="Segoe UI Semibold" panose="020B0702040204020203" pitchFamily="34" charset="0"/>
            </a:endParaRPr>
          </a:p>
          <a:p>
            <a:pPr algn="r"/>
            <a:r>
              <a:rPr lang="uk-UA" sz="2400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bold" panose="020B0702040204020203" pitchFamily="34" charset="0"/>
              </a:rPr>
              <a:t>своїм будинком</a:t>
            </a:r>
            <a:endParaRPr lang="ru-RU" sz="24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  <a:cs typeface="Segoe UI Semibold" panose="020B0702040204020203" pitchFamily="34" charset="0"/>
            </a:endParaRPr>
          </a:p>
        </p:txBody>
      </p:sp>
      <p:pic>
        <p:nvPicPr>
          <p:cNvPr id="2053" name="Picture 5" descr="C:\Users\Богдан\Desktop\logo.png"/>
          <p:cNvPicPr>
            <a:picLocks noChangeAspect="1" noChangeArrowheads="1"/>
          </p:cNvPicPr>
          <p:nvPr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31857" y="2186132"/>
            <a:ext cx="4496119" cy="103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28184" y="6309320"/>
            <a:ext cx="2778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http</a:t>
            </a:r>
            <a:r>
              <a:rPr lang="pl-PL" dirty="0"/>
              <a:t>://rozumneosbb.org/</a:t>
            </a:r>
            <a:endParaRPr lang="uk-UA" dirty="0" smtClean="0"/>
          </a:p>
          <a:p>
            <a:endParaRPr lang="uk-UA" dirty="0"/>
          </a:p>
        </p:txBody>
      </p:sp>
      <p:pic>
        <p:nvPicPr>
          <p:cNvPr id="7" name="Picture 4" descr="http://www.rozumnemisto.org/static/img/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36982" y="6234071"/>
            <a:ext cx="2594875" cy="618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4122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Розумне ОСББ для </a:t>
            </a:r>
            <a:b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управляючої компанії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5" name="Объект 5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xmlns="" val="2563298589"/>
              </p:ext>
            </p:extLst>
          </p:nvPr>
        </p:nvGraphicFramePr>
        <p:xfrm>
          <a:off x="539552" y="1268760"/>
          <a:ext cx="8229600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68217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DB5ED62-827A-46E7-B4B2-AF4DFB8EC6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>
                                            <p:graphicEl>
                                              <a:dgm id="{ADB5ED62-827A-46E7-B4B2-AF4DFB8EC6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>
                                            <p:graphicEl>
                                              <a:dgm id="{ADB5ED62-827A-46E7-B4B2-AF4DFB8EC6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5">
                                            <p:graphicEl>
                                              <a:dgm id="{ADB5ED62-827A-46E7-B4B2-AF4DFB8EC6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293F8FA-4836-42E3-80F0-070A4DD0B3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5">
                                            <p:graphicEl>
                                              <a:dgm id="{5293F8FA-4836-42E3-80F0-070A4DD0B3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>
                                            <p:graphicEl>
                                              <a:dgm id="{5293F8FA-4836-42E3-80F0-070A4DD0B3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5">
                                            <p:graphicEl>
                                              <a:dgm id="{5293F8FA-4836-42E3-80F0-070A4DD0B3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474E964-2F54-42FF-8BE3-9D226A93C6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">
                                            <p:graphicEl>
                                              <a:dgm id="{E474E964-2F54-42FF-8BE3-9D226A93C6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">
                                            <p:graphicEl>
                                              <a:dgm id="{E474E964-2F54-42FF-8BE3-9D226A93C6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5">
                                            <p:graphicEl>
                                              <a:dgm id="{E474E964-2F54-42FF-8BE3-9D226A93C6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4591D74-5BEB-43DC-A414-3C7CBF4A23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5">
                                            <p:graphicEl>
                                              <a:dgm id="{C4591D74-5BEB-43DC-A414-3C7CBF4A23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5">
                                            <p:graphicEl>
                                              <a:dgm id="{C4591D74-5BEB-43DC-A414-3C7CBF4A23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5">
                                            <p:graphicEl>
                                              <a:dgm id="{C4591D74-5BEB-43DC-A414-3C7CBF4A23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216BFFE-0573-433E-A5EC-259484C940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">
                                            <p:graphicEl>
                                              <a:dgm id="{8216BFFE-0573-433E-A5EC-259484C940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5">
                                            <p:graphicEl>
                                              <a:dgm id="{8216BFFE-0573-433E-A5EC-259484C940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5">
                                            <p:graphicEl>
                                              <a:dgm id="{8216BFFE-0573-433E-A5EC-259484C940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CBD6883-DDF6-4815-9673-48816D4126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5">
                                            <p:graphicEl>
                                              <a:dgm id="{8CBD6883-DDF6-4815-9673-48816D4126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5">
                                            <p:graphicEl>
                                              <a:dgm id="{8CBD6883-DDF6-4815-9673-48816D4126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5">
                                            <p:graphicEl>
                                              <a:dgm id="{8CBD6883-DDF6-4815-9673-48816D4126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Найближчі плани проекту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uk-UA" dirty="0"/>
          </a:p>
          <a:p>
            <a:endParaRPr lang="ru-RU" dirty="0"/>
          </a:p>
        </p:txBody>
      </p:sp>
      <p:graphicFrame>
        <p:nvGraphicFramePr>
          <p:cNvPr id="5" name="Объект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563298589"/>
              </p:ext>
            </p:extLst>
          </p:nvPr>
        </p:nvGraphicFramePr>
        <p:xfrm>
          <a:off x="467544" y="1268760"/>
          <a:ext cx="8352928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74760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DB5ED62-827A-46E7-B4B2-AF4DFB8EC6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>
                                            <p:graphicEl>
                                              <a:dgm id="{ADB5ED62-827A-46E7-B4B2-AF4DFB8EC6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>
                                            <p:graphicEl>
                                              <a:dgm id="{ADB5ED62-827A-46E7-B4B2-AF4DFB8EC6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5">
                                            <p:graphicEl>
                                              <a:dgm id="{ADB5ED62-827A-46E7-B4B2-AF4DFB8EC6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293F8FA-4836-42E3-80F0-070A4DD0B3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5">
                                            <p:graphicEl>
                                              <a:dgm id="{5293F8FA-4836-42E3-80F0-070A4DD0B3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>
                                            <p:graphicEl>
                                              <a:dgm id="{5293F8FA-4836-42E3-80F0-070A4DD0B3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5">
                                            <p:graphicEl>
                                              <a:dgm id="{5293F8FA-4836-42E3-80F0-070A4DD0B3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474E964-2F54-42FF-8BE3-9D226A93C6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">
                                            <p:graphicEl>
                                              <a:dgm id="{E474E964-2F54-42FF-8BE3-9D226A93C6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">
                                            <p:graphicEl>
                                              <a:dgm id="{E474E964-2F54-42FF-8BE3-9D226A93C6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5">
                                            <p:graphicEl>
                                              <a:dgm id="{E474E964-2F54-42FF-8BE3-9D226A93C6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4591D74-5BEB-43DC-A414-3C7CBF4A23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5">
                                            <p:graphicEl>
                                              <a:dgm id="{C4591D74-5BEB-43DC-A414-3C7CBF4A23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5">
                                            <p:graphicEl>
                                              <a:dgm id="{C4591D74-5BEB-43DC-A414-3C7CBF4A23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5">
                                            <p:graphicEl>
                                              <a:dgm id="{C4591D74-5BEB-43DC-A414-3C7CBF4A23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216BFFE-0573-433E-A5EC-259484C940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">
                                            <p:graphicEl>
                                              <a:dgm id="{8216BFFE-0573-433E-A5EC-259484C940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5">
                                            <p:graphicEl>
                                              <a:dgm id="{8216BFFE-0573-433E-A5EC-259484C940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5">
                                            <p:graphicEl>
                                              <a:dgm id="{8216BFFE-0573-433E-A5EC-259484C940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CBD6883-DDF6-4815-9673-48816D4126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5">
                                            <p:graphicEl>
                                              <a:dgm id="{8CBD6883-DDF6-4815-9673-48816D4126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5">
                                            <p:graphicEl>
                                              <a:dgm id="{8CBD6883-DDF6-4815-9673-48816D4126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5">
                                            <p:graphicEl>
                                              <a:dgm id="{8CBD6883-DDF6-4815-9673-48816D4126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Перспектива 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0"/>
          </p:nvPr>
        </p:nvSpPr>
        <p:spPr>
          <a:xfrm>
            <a:off x="1979712" y="1052736"/>
            <a:ext cx="6563072" cy="4147865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uk-UA" sz="2000" dirty="0" smtClean="0"/>
              <a:t>Повний фінансовий облік ОСББ </a:t>
            </a:r>
          </a:p>
          <a:p>
            <a:pPr>
              <a:buFont typeface="Wingdings" pitchFamily="2" charset="2"/>
              <a:buChar char="Ø"/>
            </a:pPr>
            <a:endParaRPr lang="en-US" sz="2000" dirty="0" smtClean="0"/>
          </a:p>
          <a:p>
            <a:pPr>
              <a:buFont typeface="Wingdings" pitchFamily="2" charset="2"/>
              <a:buChar char="Ø"/>
            </a:pPr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uk-UA" sz="2000" dirty="0" smtClean="0"/>
              <a:t>Автоматичне формування кошторису та аналіз його виконання </a:t>
            </a:r>
          </a:p>
          <a:p>
            <a:pPr>
              <a:buFont typeface="Wingdings" pitchFamily="2" charset="2"/>
              <a:buChar char="Ø"/>
            </a:pPr>
            <a:endParaRPr lang="en-US" sz="2000" dirty="0" smtClean="0"/>
          </a:p>
          <a:p>
            <a:pPr>
              <a:buFont typeface="Wingdings" pitchFamily="2" charset="2"/>
              <a:buChar char="Ø"/>
            </a:pPr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uk-UA" sz="2000" dirty="0" smtClean="0"/>
              <a:t>Надання інструменту для асоціації ОСББ для ефективної взаємодії з владою</a:t>
            </a:r>
            <a:endParaRPr lang="en-US" sz="2000" dirty="0" smtClean="0"/>
          </a:p>
          <a:p>
            <a:endParaRPr lang="en-US" dirty="0" smtClean="0"/>
          </a:p>
          <a:p>
            <a:endParaRPr lang="ru-RU" dirty="0"/>
          </a:p>
        </p:txBody>
      </p:sp>
      <p:pic>
        <p:nvPicPr>
          <p:cNvPr id="5" name="Picture 3" descr="C:\Users\Богдан\Desktop\osmd_01_b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244230"/>
            <a:ext cx="6480720" cy="261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8638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5140990" y="2636912"/>
            <a:ext cx="3600400" cy="15121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28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ДЯКУЮ ЗА УВАГУ!</a:t>
            </a:r>
            <a:endParaRPr lang="ru-RU" sz="28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70777" y="5013176"/>
            <a:ext cx="342197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Керівник проекту Розумне ОСББ</a:t>
            </a:r>
          </a:p>
          <a:p>
            <a:r>
              <a:rPr lang="uk-UA" dirty="0" smtClean="0"/>
              <a:t>Олійник Юрій</a:t>
            </a:r>
          </a:p>
          <a:p>
            <a:endParaRPr lang="en-US" dirty="0" smtClean="0"/>
          </a:p>
          <a:p>
            <a:r>
              <a:rPr lang="pl-PL" dirty="0"/>
              <a:t>http://rozumneosbb.org/</a:t>
            </a:r>
            <a:endParaRPr lang="uk-UA" dirty="0" smtClean="0"/>
          </a:p>
          <a:p>
            <a:r>
              <a:rPr lang="en-US" dirty="0" smtClean="0"/>
              <a:t>mob: </a:t>
            </a:r>
            <a:r>
              <a:rPr lang="uk-UA" dirty="0" smtClean="0"/>
              <a:t>+ 380504432688</a:t>
            </a:r>
          </a:p>
          <a:p>
            <a:r>
              <a:rPr lang="en-US" dirty="0" smtClean="0"/>
              <a:t>E-mail: </a:t>
            </a:r>
            <a:r>
              <a:rPr lang="de-DE" dirty="0" smtClean="0"/>
              <a:t>rozumneosbb@gmail.com</a:t>
            </a:r>
            <a:endParaRPr lang="uk-UA" dirty="0" smtClean="0"/>
          </a:p>
          <a:p>
            <a:endParaRPr lang="uk-UA" dirty="0"/>
          </a:p>
        </p:txBody>
      </p:sp>
      <p:pic>
        <p:nvPicPr>
          <p:cNvPr id="3074" name="Picture 2" descr="http://rozumneosbb.org/static/img/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53044"/>
            <a:ext cx="2952328" cy="67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9854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Стан реєстрації ОСББ</a:t>
            </a:r>
            <a:endParaRPr lang="ru-RU" dirty="0">
              <a:solidFill>
                <a:schemeClr val="accent3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1" name="Picture 7" descr="C:\Users\Богдан\Desktop\logo15-1-kopiy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4842000"/>
            <a:ext cx="7889600" cy="2091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xmlns="" val="3249870072"/>
              </p:ext>
            </p:extLst>
          </p:nvPr>
        </p:nvGraphicFramePr>
        <p:xfrm>
          <a:off x="755576" y="1196752"/>
          <a:ext cx="7344816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31922747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Інформування в ОСББ</a:t>
            </a:r>
            <a:endParaRPr lang="ru-RU" dirty="0">
              <a:solidFill>
                <a:schemeClr val="accent3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0"/>
          </p:nvPr>
        </p:nvSpPr>
        <p:spPr>
          <a:xfrm>
            <a:off x="251520" y="1340768"/>
            <a:ext cx="8712968" cy="2952328"/>
          </a:xfrm>
        </p:spPr>
        <p:txBody>
          <a:bodyPr/>
          <a:lstStyle/>
          <a:p>
            <a:pPr marL="342900" indent="-342900"/>
            <a:r>
              <a:rPr lang="uk-UA" sz="2400" dirty="0" smtClean="0"/>
              <a:t>Для інформування співвласників ОСББ: </a:t>
            </a:r>
          </a:p>
          <a:p>
            <a:r>
              <a:rPr lang="uk-UA" sz="2400" dirty="0" smtClean="0"/>
              <a:t>1.1 </a:t>
            </a:r>
            <a:r>
              <a:rPr lang="uk-UA" sz="2400" dirty="0"/>
              <a:t>Створюють власні сайти </a:t>
            </a:r>
            <a:r>
              <a:rPr lang="uk-UA" sz="2400" dirty="0" smtClean="0"/>
              <a:t> (</a:t>
            </a:r>
            <a:r>
              <a:rPr lang="en-US" sz="2400" dirty="0" smtClean="0"/>
              <a:t>Joomla, </a:t>
            </a:r>
            <a:r>
              <a:rPr lang="en-US" sz="2400" dirty="0" err="1" smtClean="0"/>
              <a:t>WorldPress</a:t>
            </a:r>
            <a:r>
              <a:rPr lang="en-US" sz="2400" dirty="0" smtClean="0"/>
              <a:t>, …</a:t>
            </a:r>
            <a:r>
              <a:rPr lang="uk-UA" sz="2400" dirty="0" smtClean="0"/>
              <a:t>)</a:t>
            </a:r>
          </a:p>
          <a:p>
            <a:r>
              <a:rPr lang="uk-UA" sz="2400" dirty="0" smtClean="0"/>
              <a:t>1.2 Створюють групи у соц. мережах </a:t>
            </a:r>
          </a:p>
          <a:p>
            <a:r>
              <a:rPr lang="uk-UA" sz="2400" dirty="0" smtClean="0"/>
              <a:t>1.3 Створюють свої форуми.</a:t>
            </a:r>
          </a:p>
          <a:p>
            <a:r>
              <a:rPr lang="uk-UA" sz="2400" dirty="0" smtClean="0"/>
              <a:t>1.4 </a:t>
            </a:r>
            <a:r>
              <a:rPr lang="uk-UA" sz="2400" dirty="0" err="1" smtClean="0"/>
              <a:t>Розміщюють</a:t>
            </a:r>
            <a:r>
              <a:rPr lang="uk-UA" sz="2400" dirty="0" smtClean="0"/>
              <a:t> оголошення в парадних та ліфтах</a:t>
            </a:r>
          </a:p>
          <a:p>
            <a:endParaRPr lang="uk-UA" sz="2400" dirty="0" smtClean="0"/>
          </a:p>
          <a:p>
            <a:endParaRPr lang="uk-UA" dirty="0" smtClean="0"/>
          </a:p>
        </p:txBody>
      </p:sp>
      <p:pic>
        <p:nvPicPr>
          <p:cNvPr id="5" name="Picture 7" descr="C:\Users\Богдан\Desktop\logo15-1-kopiy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4842000"/>
            <a:ext cx="7889600" cy="2091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9227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Інформування в ОСББ</a:t>
            </a:r>
            <a:endParaRPr lang="ru-RU" dirty="0">
              <a:solidFill>
                <a:schemeClr val="accent3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0"/>
          </p:nvPr>
        </p:nvSpPr>
        <p:spPr>
          <a:xfrm>
            <a:off x="0" y="1340768"/>
            <a:ext cx="8964488" cy="2952328"/>
          </a:xfrm>
        </p:spPr>
        <p:txBody>
          <a:bodyPr/>
          <a:lstStyle/>
          <a:p>
            <a:pPr marL="342900" indent="-342900"/>
            <a:r>
              <a:rPr lang="uk-UA" sz="2400" dirty="0" smtClean="0"/>
              <a:t>Але залишаються проблеми: </a:t>
            </a:r>
          </a:p>
          <a:p>
            <a:r>
              <a:rPr lang="uk-UA" sz="2400" dirty="0" smtClean="0"/>
              <a:t>1 Підтримка та </a:t>
            </a:r>
            <a:r>
              <a:rPr lang="uk-UA" sz="2400" dirty="0" err="1" smtClean="0"/>
              <a:t>разробка</a:t>
            </a:r>
            <a:r>
              <a:rPr lang="uk-UA" sz="2400" dirty="0" smtClean="0"/>
              <a:t> сайту. Хто буде цим займатись?</a:t>
            </a:r>
          </a:p>
          <a:p>
            <a:r>
              <a:rPr lang="uk-UA" sz="2400" dirty="0" smtClean="0"/>
              <a:t>2 Плата за доменне </a:t>
            </a:r>
            <a:r>
              <a:rPr lang="uk-UA" sz="2400" dirty="0" err="1" smtClean="0"/>
              <a:t>ім</a:t>
            </a:r>
            <a:r>
              <a:rPr lang="en-US" sz="3200" dirty="0" smtClean="0"/>
              <a:t>`</a:t>
            </a:r>
            <a:r>
              <a:rPr lang="uk-UA" sz="2400" dirty="0" smtClean="0"/>
              <a:t>я та </a:t>
            </a:r>
            <a:r>
              <a:rPr lang="uk-UA" sz="2400" dirty="0" err="1" smtClean="0"/>
              <a:t>хостинг</a:t>
            </a:r>
            <a:r>
              <a:rPr lang="uk-UA" sz="2400" dirty="0" smtClean="0"/>
              <a:t>.</a:t>
            </a:r>
          </a:p>
          <a:p>
            <a:r>
              <a:rPr lang="uk-UA" sz="2400" dirty="0" smtClean="0"/>
              <a:t>3 Що робити для середніх міст та містечок де немає </a:t>
            </a:r>
          </a:p>
          <a:p>
            <a:r>
              <a:rPr lang="uk-UA" sz="2400" dirty="0" smtClean="0"/>
              <a:t>спеціалістів?</a:t>
            </a:r>
          </a:p>
          <a:p>
            <a:r>
              <a:rPr lang="uk-UA" sz="2400" dirty="0" smtClean="0"/>
              <a:t>4 Як залучити мешканців до активного спілкування?</a:t>
            </a:r>
          </a:p>
          <a:p>
            <a:endParaRPr lang="uk-UA" sz="2400" dirty="0" smtClean="0"/>
          </a:p>
          <a:p>
            <a:endParaRPr lang="uk-UA" dirty="0" smtClean="0"/>
          </a:p>
        </p:txBody>
      </p:sp>
      <p:pic>
        <p:nvPicPr>
          <p:cNvPr id="5" name="Picture 7" descr="C:\Users\Богдан\Desktop\logo15-1-kopiy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4842000"/>
            <a:ext cx="7889600" cy="2091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9227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9514"/>
          </a:xfrm>
        </p:spPr>
        <p:txBody>
          <a:bodyPr/>
          <a:lstStyle/>
          <a:p>
            <a:r>
              <a:rPr lang="uk-UA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Ціль </a:t>
            </a:r>
            <a:r>
              <a:rPr lang="uk-UA" dirty="0" smtClean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проекту</a:t>
            </a:r>
            <a:endParaRPr lang="ko-KR" altLang="en-US" dirty="0">
              <a:solidFill>
                <a:schemeClr val="accent3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340768"/>
            <a:ext cx="8424936" cy="3168352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ru-RU" dirty="0" smtClean="0"/>
              <a:t>  </a:t>
            </a:r>
            <a:r>
              <a:rPr lang="uk-UA" dirty="0" smtClean="0"/>
              <a:t>Підтримка ідеї самоуправління мешканцями своїм будинком та </a:t>
            </a:r>
          </a:p>
          <a:p>
            <a:pPr algn="just"/>
            <a:r>
              <a:rPr lang="uk-UA" dirty="0" smtClean="0"/>
              <a:t>вирішення соціального конфлікту між членами ОСББ</a:t>
            </a:r>
          </a:p>
          <a:p>
            <a:pPr algn="just"/>
            <a:endParaRPr lang="ru-RU" dirty="0" smtClean="0"/>
          </a:p>
          <a:p>
            <a:pPr algn="just"/>
            <a:endParaRPr lang="uk-UA" dirty="0"/>
          </a:p>
          <a:p>
            <a:pPr algn="just">
              <a:buFont typeface="Wingdings" pitchFamily="2" charset="2"/>
              <a:buChar char="Ø"/>
            </a:pPr>
            <a:r>
              <a:rPr lang="uk-UA" dirty="0" smtClean="0"/>
              <a:t>   Надати ОСББ ефективний інструмент по управлінню своїм </a:t>
            </a:r>
          </a:p>
          <a:p>
            <a:pPr algn="just"/>
            <a:r>
              <a:rPr lang="uk-UA" dirty="0" smtClean="0"/>
              <a:t>будинком, житловим комплексом та прибудинковою територією</a:t>
            </a:r>
          </a:p>
          <a:p>
            <a:endParaRPr lang="ru-RU" dirty="0"/>
          </a:p>
        </p:txBody>
      </p:sp>
      <p:pic>
        <p:nvPicPr>
          <p:cNvPr id="2053" name="Picture 5" descr="C:\Users\Богдан\Desktop\mkdtit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4221088"/>
            <a:ext cx="8812867" cy="263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1547662" y="16778"/>
            <a:ext cx="7596338" cy="1069514"/>
          </a:xfrm>
        </p:spPr>
        <p:txBody>
          <a:bodyPr/>
          <a:lstStyle/>
          <a:p>
            <a:pPr algn="ctr"/>
            <a:r>
              <a:rPr lang="uk-UA" b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Для кого </a:t>
            </a:r>
            <a:endParaRPr lang="ru-RU" b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xmlns="" val="3774644839"/>
              </p:ext>
            </p:extLst>
          </p:nvPr>
        </p:nvGraphicFramePr>
        <p:xfrm>
          <a:off x="1619672" y="1412776"/>
          <a:ext cx="7344816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074" name="Picture 2" descr="C:\Users\Богдан\Desktop\computer-1331579_960_720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64000" y="2948400"/>
            <a:ext cx="1728000" cy="17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59674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Graphic spid="7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Розумне ОСББ для правління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0"/>
          </p:nvPr>
        </p:nvSpPr>
        <p:spPr>
          <a:xfrm>
            <a:off x="683568" y="1196752"/>
            <a:ext cx="8136904" cy="864096"/>
          </a:xfrm>
        </p:spPr>
        <p:txBody>
          <a:bodyPr/>
          <a:lstStyle/>
          <a:p>
            <a:r>
              <a:rPr lang="uk-UA" sz="1800" dirty="0" smtClean="0"/>
              <a:t>Головна задача: Надати механізми для правління ОСББ по </a:t>
            </a:r>
          </a:p>
          <a:p>
            <a:r>
              <a:rPr lang="uk-UA" sz="1800" dirty="0" smtClean="0"/>
              <a:t>інформуванню своєї діяльності  та донесення до мешканців своїх ідей 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xmlns="" val="4156498052"/>
              </p:ext>
            </p:extLst>
          </p:nvPr>
        </p:nvGraphicFramePr>
        <p:xfrm>
          <a:off x="468313" y="1988840"/>
          <a:ext cx="8229600" cy="4392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72936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Розумне ОСББ для мешканців 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0"/>
          </p:nvPr>
        </p:nvSpPr>
        <p:spPr>
          <a:xfrm>
            <a:off x="755576" y="1412776"/>
            <a:ext cx="7992888" cy="1368152"/>
          </a:xfrm>
        </p:spPr>
        <p:txBody>
          <a:bodyPr/>
          <a:lstStyle/>
          <a:p>
            <a:r>
              <a:rPr lang="uk-UA" sz="1600" dirty="0" smtClean="0"/>
              <a:t>Головна задача: Забезпечити мешканців інформацією про діяльність ОСББ, </a:t>
            </a:r>
          </a:p>
          <a:p>
            <a:r>
              <a:rPr lang="uk-UA" sz="1600" dirty="0" smtClean="0"/>
              <a:t>надати інструменти донесення своїх ідей та проблем до сусідів, правління  та ревізійної групи. Надати механізм обговорення проблем та ідей. 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xmlns="" val="2091194535"/>
              </p:ext>
            </p:extLst>
          </p:nvPr>
        </p:nvGraphicFramePr>
        <p:xfrm>
          <a:off x="468313" y="2162174"/>
          <a:ext cx="8229600" cy="4291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8" name="Picture 4" descr="C:\Users\Богдан\Desktop\Tick_Mark_Dark_icon-icons.com_69147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202" t="16963" r="6865" b="17339"/>
          <a:stretch/>
        </p:blipFill>
        <p:spPr bwMode="auto">
          <a:xfrm>
            <a:off x="802800" y="3387600"/>
            <a:ext cx="837656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Богдан\Desktop\forum-ico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0" y="5371200"/>
            <a:ext cx="846000" cy="84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Богдан\Desktop\category_icon_news-trends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4000" y="2379600"/>
            <a:ext cx="892800" cy="8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Богдан\Desktop\customization_1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8000" y="4392000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60745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Розумне ОСББ для </a:t>
            </a:r>
            <a:b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ревізійної комісії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0"/>
          </p:nvPr>
        </p:nvSpPr>
        <p:spPr>
          <a:xfrm>
            <a:off x="755576" y="1412776"/>
            <a:ext cx="8136904" cy="864096"/>
          </a:xfrm>
        </p:spPr>
        <p:txBody>
          <a:bodyPr/>
          <a:lstStyle/>
          <a:p>
            <a:r>
              <a:rPr lang="uk-UA" sz="1600" dirty="0"/>
              <a:t>Головна задача: Надати механізми для </a:t>
            </a:r>
            <a:r>
              <a:rPr lang="uk-UA" sz="1600" dirty="0" smtClean="0"/>
              <a:t>ревізійної групи </a:t>
            </a:r>
            <a:r>
              <a:rPr lang="uk-UA" sz="1600" dirty="0"/>
              <a:t>ОСББ по інформуванню своєї </a:t>
            </a:r>
            <a:r>
              <a:rPr lang="uk-UA" sz="1600" dirty="0" smtClean="0"/>
              <a:t>діяльності,  </a:t>
            </a:r>
            <a:r>
              <a:rPr lang="ru-RU" sz="1600" dirty="0"/>
              <a:t>та </a:t>
            </a:r>
            <a:r>
              <a:rPr lang="uk-UA" sz="1600" dirty="0" smtClean="0"/>
              <a:t>донесення до мешканців своїх ідей </a:t>
            </a:r>
            <a:endParaRPr lang="uk-UA" sz="1600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xmlns="" val="2563298589"/>
              </p:ext>
            </p:extLst>
          </p:nvPr>
        </p:nvGraphicFramePr>
        <p:xfrm>
          <a:off x="468313" y="1988840"/>
          <a:ext cx="8229600" cy="4392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5822265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DB5ED62-827A-46E7-B4B2-AF4DFB8EC6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6">
                                            <p:graphicEl>
                                              <a:dgm id="{ADB5ED62-827A-46E7-B4B2-AF4DFB8EC6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>
                                            <p:graphicEl>
                                              <a:dgm id="{ADB5ED62-827A-46E7-B4B2-AF4DFB8EC6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6">
                                            <p:graphicEl>
                                              <a:dgm id="{ADB5ED62-827A-46E7-B4B2-AF4DFB8EC6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293F8FA-4836-42E3-80F0-070A4DD0B3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6">
                                            <p:graphicEl>
                                              <a:dgm id="{5293F8FA-4836-42E3-80F0-070A4DD0B3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">
                                            <p:graphicEl>
                                              <a:dgm id="{5293F8FA-4836-42E3-80F0-070A4DD0B3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6">
                                            <p:graphicEl>
                                              <a:dgm id="{5293F8FA-4836-42E3-80F0-070A4DD0B3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474E964-2F54-42FF-8BE3-9D226A93C6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6">
                                            <p:graphicEl>
                                              <a:dgm id="{E474E964-2F54-42FF-8BE3-9D226A93C6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6">
                                            <p:graphicEl>
                                              <a:dgm id="{E474E964-2F54-42FF-8BE3-9D226A93C6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6">
                                            <p:graphicEl>
                                              <a:dgm id="{E474E964-2F54-42FF-8BE3-9D226A93C6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4591D74-5BEB-43DC-A414-3C7CBF4A23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6">
                                            <p:graphicEl>
                                              <a:dgm id="{C4591D74-5BEB-43DC-A414-3C7CBF4A23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">
                                            <p:graphicEl>
                                              <a:dgm id="{C4591D74-5BEB-43DC-A414-3C7CBF4A23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6">
                                            <p:graphicEl>
                                              <a:dgm id="{C4591D74-5BEB-43DC-A414-3C7CBF4A23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216BFFE-0573-433E-A5EC-259484C940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6">
                                            <p:graphicEl>
                                              <a:dgm id="{8216BFFE-0573-433E-A5EC-259484C940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6">
                                            <p:graphicEl>
                                              <a:dgm id="{8216BFFE-0573-433E-A5EC-259484C940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6">
                                            <p:graphicEl>
                                              <a:dgm id="{8216BFFE-0573-433E-A5EC-259484C940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75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CBD6883-DDF6-4815-9673-48816D4126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6">
                                            <p:graphicEl>
                                              <a:dgm id="{8CBD6883-DDF6-4815-9673-48816D4126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6">
                                            <p:graphicEl>
                                              <a:dgm id="{8CBD6883-DDF6-4815-9673-48816D4126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6">
                                            <p:graphicEl>
                                              <a:dgm id="{8CBD6883-DDF6-4815-9673-48816D4126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D4C33C8-0526-4E4C-B55D-888E9D8304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6">
                                            <p:graphicEl>
                                              <a:dgm id="{4D4C33C8-0526-4E4C-B55D-888E9D8304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6">
                                            <p:graphicEl>
                                              <a:dgm id="{4D4C33C8-0526-4E4C-B55D-888E9D8304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6">
                                            <p:graphicEl>
                                              <a:dgm id="{4D4C33C8-0526-4E4C-B55D-888E9D8304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25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94AC1D8-AC29-4EB4-8F07-F7F7A0F2C7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6">
                                            <p:graphicEl>
                                              <a:dgm id="{394AC1D8-AC29-4EB4-8F07-F7F7A0F2C7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6">
                                            <p:graphicEl>
                                              <a:dgm id="{394AC1D8-AC29-4EB4-8F07-F7F7A0F2C7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6">
                                            <p:graphicEl>
                                              <a:dgm id="{394AC1D8-AC29-4EB4-8F07-F7F7A0F2C7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5367</TotalTime>
  <Words>456</Words>
  <Application>Microsoft Office PowerPoint</Application>
  <PresentationFormat>Экран (4:3)</PresentationFormat>
  <Paragraphs>102</Paragraphs>
  <Slides>13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15" baseType="lpstr">
      <vt:lpstr>Office Theme</vt:lpstr>
      <vt:lpstr>Custom Design</vt:lpstr>
      <vt:lpstr>Слайд 1</vt:lpstr>
      <vt:lpstr>Стан реєстрації ОСББ</vt:lpstr>
      <vt:lpstr>Інформування в ОСББ</vt:lpstr>
      <vt:lpstr>Інформування в ОСББ</vt:lpstr>
      <vt:lpstr>Ціль проекту</vt:lpstr>
      <vt:lpstr>Для кого </vt:lpstr>
      <vt:lpstr>Розумне ОСББ для правління</vt:lpstr>
      <vt:lpstr>Розумне ОСББ для мешканців </vt:lpstr>
      <vt:lpstr>Розумне ОСББ для  ревізійної комісії</vt:lpstr>
      <vt:lpstr>Розумне ОСББ для  управляючої компанії</vt:lpstr>
      <vt:lpstr>Найближчі плани проекту</vt:lpstr>
      <vt:lpstr>Перспектива </vt:lpstr>
      <vt:lpstr>Слайд 13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Oliynik Y. Olexandrovych</cp:lastModifiedBy>
  <cp:revision>80</cp:revision>
  <cp:lastPrinted>2016-11-30T05:22:40Z</cp:lastPrinted>
  <dcterms:created xsi:type="dcterms:W3CDTF">2014-04-01T16:35:38Z</dcterms:created>
  <dcterms:modified xsi:type="dcterms:W3CDTF">2016-12-08T13:44:02Z</dcterms:modified>
</cp:coreProperties>
</file>