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E9EE5-53C6-405A-954C-361002E320C9}" type="doc">
      <dgm:prSet loTypeId="urn:microsoft.com/office/officeart/2008/layout/AscendingPictureAccentProcess" loCatId="pictur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11F2D05-DC35-406E-992B-162D7307B7C7}">
      <dgm:prSet phldrT="[Text]" custT="1"/>
      <dgm:spPr/>
      <dgm:t>
        <a:bodyPr/>
        <a:lstStyle/>
        <a:p>
          <a:pPr algn="ctr"/>
          <a:r>
            <a:rPr lang="en-IN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</a:p>
        <a:p>
          <a:pPr algn="l"/>
          <a:r>
            <a: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Extract </a:t>
          </a:r>
          <a:r>
            <a: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Quantitive</a:t>
          </a:r>
          <a:r>
            <a: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Inforamtion</a:t>
          </a:r>
          <a:r>
            <a: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Plot a variety of graphs </a:t>
          </a:r>
          <a:r>
            <a: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pyplot</a:t>
          </a:r>
          <a:r>
            <a: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module Integrate with tools</a:t>
          </a:r>
        </a:p>
      </dgm:t>
    </dgm:pt>
    <dgm:pt modelId="{9E83AEBA-B2F8-44D7-8DB3-2402DC448F65}" type="parTrans" cxnId="{DD5C76F2-AD0C-4F6D-8344-EA9E64259771}">
      <dgm:prSet/>
      <dgm:spPr/>
      <dgm:t>
        <a:bodyPr/>
        <a:lstStyle/>
        <a:p>
          <a:endParaRPr lang="en-IN"/>
        </a:p>
      </dgm:t>
    </dgm:pt>
    <dgm:pt modelId="{F12A253B-1712-408A-9C4A-8E38F1224C79}" type="sibTrans" cxnId="{DD5C76F2-AD0C-4F6D-8344-EA9E6425977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BC042E4-8FD0-4518-9460-0481C52CED76}">
      <dgm:prSet phldrT="[Text]" custT="1"/>
      <dgm:spPr/>
      <dgm:t>
        <a:bodyPr/>
        <a:lstStyle/>
        <a:p>
          <a:pPr algn="ctr"/>
          <a:r>
            <a:rPr lang="en-IN" sz="1200" b="1" i="1" dirty="0">
              <a:solidFill>
                <a:schemeClr val="tx1"/>
              </a:solidFill>
            </a:rPr>
            <a:t>PANDAS</a:t>
          </a:r>
        </a:p>
        <a:p>
          <a:pPr algn="l"/>
          <a:r>
            <a:rPr lang="en-IN" sz="1000" dirty="0">
              <a:solidFill>
                <a:schemeClr val="tx1"/>
              </a:solidFill>
            </a:rPr>
            <a:t>Process Large Data sets Complex data analysis Data Frame objects Time series data.</a:t>
          </a:r>
        </a:p>
      </dgm:t>
    </dgm:pt>
    <dgm:pt modelId="{64029B3B-D1F8-4DF0-ACF0-20922B83D77C}" type="parTrans" cxnId="{12F4DCEA-F31B-4E6D-AC52-8E8278CDDB23}">
      <dgm:prSet/>
      <dgm:spPr/>
      <dgm:t>
        <a:bodyPr/>
        <a:lstStyle/>
        <a:p>
          <a:endParaRPr lang="en-IN"/>
        </a:p>
      </dgm:t>
    </dgm:pt>
    <dgm:pt modelId="{3CD7DCEB-3F5B-483A-B334-EE0ADC3C0731}" type="sibTrans" cxnId="{12F4DCEA-F31B-4E6D-AC52-8E8278CDDB2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IN"/>
        </a:p>
      </dgm:t>
    </dgm:pt>
    <dgm:pt modelId="{8D2D5438-6DE0-4969-B195-0B7078EDCA15}">
      <dgm:prSet phldrT="[Text]" custT="1"/>
      <dgm:spPr/>
      <dgm:t>
        <a:bodyPr/>
        <a:lstStyle/>
        <a:p>
          <a:pPr algn="ctr"/>
          <a:r>
            <a:rPr lang="en-IN" sz="1200" b="1" i="1" dirty="0">
              <a:solidFill>
                <a:schemeClr val="tx1"/>
              </a:solidFill>
            </a:rPr>
            <a:t>NUMPY</a:t>
          </a:r>
        </a:p>
        <a:p>
          <a:pPr algn="l"/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Multi-</a:t>
          </a:r>
          <a:r>
            <a:rPr lang="en-IN" sz="1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Dimensinal</a:t>
          </a:r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array objects Data manipulation </a:t>
          </a:r>
          <a:r>
            <a:rPr lang="en-IN" sz="1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Scitific</a:t>
          </a:r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computations, </a:t>
          </a:r>
          <a:r>
            <a:rPr lang="en-IN" sz="1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statiscs</a:t>
          </a:r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foor</a:t>
          </a:r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Machine Learning </a:t>
          </a:r>
          <a:r>
            <a:rPr lang="en-IN" sz="1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Alogorithms</a:t>
          </a:r>
          <a:r>
            <a: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DF24F82-D54F-4ACD-BEB6-F12BD305EB57}" type="parTrans" cxnId="{03C3603C-53EC-494B-B435-E35745EA78F6}">
      <dgm:prSet/>
      <dgm:spPr/>
      <dgm:t>
        <a:bodyPr/>
        <a:lstStyle/>
        <a:p>
          <a:endParaRPr lang="en-IN"/>
        </a:p>
      </dgm:t>
    </dgm:pt>
    <dgm:pt modelId="{FF716AC7-4E23-4DAD-94AB-4D74CC97C000}" type="sibTrans" cxnId="{03C3603C-53EC-494B-B435-E35745EA78F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IN"/>
        </a:p>
      </dgm:t>
    </dgm:pt>
    <dgm:pt modelId="{10C15745-24D7-4ED1-97F9-669795A236BC}" type="pres">
      <dgm:prSet presAssocID="{241E9EE5-53C6-405A-954C-361002E320C9}" presName="Name0" presStyleCnt="0">
        <dgm:presLayoutVars>
          <dgm:chMax val="7"/>
          <dgm:chPref val="7"/>
          <dgm:dir/>
        </dgm:presLayoutVars>
      </dgm:prSet>
      <dgm:spPr/>
    </dgm:pt>
    <dgm:pt modelId="{CC9C5C4C-C0E7-4DD5-8D9E-554826C88D06}" type="pres">
      <dgm:prSet presAssocID="{241E9EE5-53C6-405A-954C-361002E320C9}" presName="dot1" presStyleLbl="alignNode1" presStyleIdx="0" presStyleCnt="12"/>
      <dgm:spPr/>
    </dgm:pt>
    <dgm:pt modelId="{0746567F-C5A0-4CA0-8DA3-01C118C9948D}" type="pres">
      <dgm:prSet presAssocID="{241E9EE5-53C6-405A-954C-361002E320C9}" presName="dot2" presStyleLbl="alignNode1" presStyleIdx="1" presStyleCnt="12"/>
      <dgm:spPr/>
    </dgm:pt>
    <dgm:pt modelId="{9FF0620A-D64F-4686-9D5C-2A764BC5AFCD}" type="pres">
      <dgm:prSet presAssocID="{241E9EE5-53C6-405A-954C-361002E320C9}" presName="dot3" presStyleLbl="alignNode1" presStyleIdx="2" presStyleCnt="12"/>
      <dgm:spPr/>
    </dgm:pt>
    <dgm:pt modelId="{08630F27-4B44-4BDC-9766-C0E057A9156A}" type="pres">
      <dgm:prSet presAssocID="{241E9EE5-53C6-405A-954C-361002E320C9}" presName="dot4" presStyleLbl="alignNode1" presStyleIdx="3" presStyleCnt="12"/>
      <dgm:spPr/>
    </dgm:pt>
    <dgm:pt modelId="{EFAB0197-6DD4-4861-B08A-40875A948920}" type="pres">
      <dgm:prSet presAssocID="{241E9EE5-53C6-405A-954C-361002E320C9}" presName="dot5" presStyleLbl="alignNode1" presStyleIdx="4" presStyleCnt="12"/>
      <dgm:spPr/>
    </dgm:pt>
    <dgm:pt modelId="{0800E9D6-0237-4DF9-968F-589729E8E711}" type="pres">
      <dgm:prSet presAssocID="{241E9EE5-53C6-405A-954C-361002E320C9}" presName="dotArrow1" presStyleLbl="alignNode1" presStyleIdx="5" presStyleCnt="12"/>
      <dgm:spPr/>
    </dgm:pt>
    <dgm:pt modelId="{3B053CFA-8659-4F16-A25A-BBE11B7F892F}" type="pres">
      <dgm:prSet presAssocID="{241E9EE5-53C6-405A-954C-361002E320C9}" presName="dotArrow2" presStyleLbl="alignNode1" presStyleIdx="6" presStyleCnt="12"/>
      <dgm:spPr/>
    </dgm:pt>
    <dgm:pt modelId="{F46A3096-E219-47C7-BC64-AC3A97345BAD}" type="pres">
      <dgm:prSet presAssocID="{241E9EE5-53C6-405A-954C-361002E320C9}" presName="dotArrow3" presStyleLbl="alignNode1" presStyleIdx="7" presStyleCnt="12"/>
      <dgm:spPr/>
    </dgm:pt>
    <dgm:pt modelId="{C37FB24B-3CC7-438B-83BD-FC511DFDD212}" type="pres">
      <dgm:prSet presAssocID="{241E9EE5-53C6-405A-954C-361002E320C9}" presName="dotArrow4" presStyleLbl="alignNode1" presStyleIdx="8" presStyleCnt="12"/>
      <dgm:spPr/>
    </dgm:pt>
    <dgm:pt modelId="{B1874CE2-7F40-4F33-A7B5-2260BF6DAE78}" type="pres">
      <dgm:prSet presAssocID="{241E9EE5-53C6-405A-954C-361002E320C9}" presName="dotArrow5" presStyleLbl="alignNode1" presStyleIdx="9" presStyleCnt="12"/>
      <dgm:spPr/>
    </dgm:pt>
    <dgm:pt modelId="{FF2D5941-BC65-4685-9102-5FEFD1FFDA6E}" type="pres">
      <dgm:prSet presAssocID="{241E9EE5-53C6-405A-954C-361002E320C9}" presName="dotArrow6" presStyleLbl="alignNode1" presStyleIdx="10" presStyleCnt="12"/>
      <dgm:spPr/>
    </dgm:pt>
    <dgm:pt modelId="{613012D6-A4F7-4C88-B2F2-556E6F850C3C}" type="pres">
      <dgm:prSet presAssocID="{241E9EE5-53C6-405A-954C-361002E320C9}" presName="dotArrow7" presStyleLbl="alignNode1" presStyleIdx="11" presStyleCnt="12"/>
      <dgm:spPr/>
    </dgm:pt>
    <dgm:pt modelId="{6FDCA2D4-4543-4199-BAA9-48D714774094}" type="pres">
      <dgm:prSet presAssocID="{511F2D05-DC35-406E-992B-162D7307B7C7}" presName="parTx1" presStyleLbl="node1" presStyleIdx="0" presStyleCnt="3"/>
      <dgm:spPr/>
    </dgm:pt>
    <dgm:pt modelId="{7B64E3D4-6F8D-43C0-A114-9E57232F616B}" type="pres">
      <dgm:prSet presAssocID="{F12A253B-1712-408A-9C4A-8E38F1224C79}" presName="picture1" presStyleCnt="0"/>
      <dgm:spPr/>
    </dgm:pt>
    <dgm:pt modelId="{F3515991-64A1-458F-8101-9255B1010691}" type="pres">
      <dgm:prSet presAssocID="{F12A253B-1712-408A-9C4A-8E38F1224C79}" presName="imageRepeatNode" presStyleLbl="fgImgPlace1" presStyleIdx="0" presStyleCnt="3"/>
      <dgm:spPr/>
    </dgm:pt>
    <dgm:pt modelId="{7E75CFE3-3EBB-410D-A754-D70C2E16E291}" type="pres">
      <dgm:prSet presAssocID="{0BC042E4-8FD0-4518-9460-0481C52CED76}" presName="parTx2" presStyleLbl="node1" presStyleIdx="1" presStyleCnt="3"/>
      <dgm:spPr/>
    </dgm:pt>
    <dgm:pt modelId="{3A63E15A-CC54-4C62-BEE0-A923BE0D33BF}" type="pres">
      <dgm:prSet presAssocID="{3CD7DCEB-3F5B-483A-B334-EE0ADC3C0731}" presName="picture2" presStyleCnt="0"/>
      <dgm:spPr/>
    </dgm:pt>
    <dgm:pt modelId="{668267CE-30DA-44F2-A407-F74A6D3E4013}" type="pres">
      <dgm:prSet presAssocID="{3CD7DCEB-3F5B-483A-B334-EE0ADC3C0731}" presName="imageRepeatNode" presStyleLbl="fgImgPlace1" presStyleIdx="1" presStyleCnt="3"/>
      <dgm:spPr/>
    </dgm:pt>
    <dgm:pt modelId="{67DE73DD-F359-4A60-AEE8-1F5BF800CECC}" type="pres">
      <dgm:prSet presAssocID="{8D2D5438-6DE0-4969-B195-0B7078EDCA15}" presName="parTx3" presStyleLbl="node1" presStyleIdx="2" presStyleCnt="3"/>
      <dgm:spPr/>
    </dgm:pt>
    <dgm:pt modelId="{ABF52201-BD02-47A4-91FB-AF72B68F8EDD}" type="pres">
      <dgm:prSet presAssocID="{FF716AC7-4E23-4DAD-94AB-4D74CC97C000}" presName="picture3" presStyleCnt="0"/>
      <dgm:spPr/>
    </dgm:pt>
    <dgm:pt modelId="{08698811-8623-479A-AA7D-2CAAE6857413}" type="pres">
      <dgm:prSet presAssocID="{FF716AC7-4E23-4DAD-94AB-4D74CC97C000}" presName="imageRepeatNode" presStyleLbl="fgImgPlace1" presStyleIdx="2" presStyleCnt="3"/>
      <dgm:spPr/>
    </dgm:pt>
  </dgm:ptLst>
  <dgm:cxnLst>
    <dgm:cxn modelId="{18691C0A-5981-4A5D-9939-8C632AF4B85F}" type="presOf" srcId="{FF716AC7-4E23-4DAD-94AB-4D74CC97C000}" destId="{08698811-8623-479A-AA7D-2CAAE6857413}" srcOrd="0" destOrd="0" presId="urn:microsoft.com/office/officeart/2008/layout/AscendingPictureAccentProcess"/>
    <dgm:cxn modelId="{D9B93D35-79C2-4CD4-B627-75236E1247AB}" type="presOf" srcId="{0BC042E4-8FD0-4518-9460-0481C52CED76}" destId="{7E75CFE3-3EBB-410D-A754-D70C2E16E291}" srcOrd="0" destOrd="0" presId="urn:microsoft.com/office/officeart/2008/layout/AscendingPictureAccentProcess"/>
    <dgm:cxn modelId="{03C3603C-53EC-494B-B435-E35745EA78F6}" srcId="{241E9EE5-53C6-405A-954C-361002E320C9}" destId="{8D2D5438-6DE0-4969-B195-0B7078EDCA15}" srcOrd="2" destOrd="0" parTransId="{2DF24F82-D54F-4ACD-BEB6-F12BD305EB57}" sibTransId="{FF716AC7-4E23-4DAD-94AB-4D74CC97C000}"/>
    <dgm:cxn modelId="{2B34C53F-F0EB-44B0-9DDF-EB8141DA6FAD}" type="presOf" srcId="{3CD7DCEB-3F5B-483A-B334-EE0ADC3C0731}" destId="{668267CE-30DA-44F2-A407-F74A6D3E4013}" srcOrd="0" destOrd="0" presId="urn:microsoft.com/office/officeart/2008/layout/AscendingPictureAccentProcess"/>
    <dgm:cxn modelId="{8979DD59-DA90-4D30-84D6-A63AED291EB9}" type="presOf" srcId="{F12A253B-1712-408A-9C4A-8E38F1224C79}" destId="{F3515991-64A1-458F-8101-9255B1010691}" srcOrd="0" destOrd="0" presId="urn:microsoft.com/office/officeart/2008/layout/AscendingPictureAccentProcess"/>
    <dgm:cxn modelId="{09E15FC6-8F20-4A93-B736-BA1F63F398D0}" type="presOf" srcId="{241E9EE5-53C6-405A-954C-361002E320C9}" destId="{10C15745-24D7-4ED1-97F9-669795A236BC}" srcOrd="0" destOrd="0" presId="urn:microsoft.com/office/officeart/2008/layout/AscendingPictureAccentProcess"/>
    <dgm:cxn modelId="{4812D6E5-BBE1-4800-A98A-44D30B688BF7}" type="presOf" srcId="{511F2D05-DC35-406E-992B-162D7307B7C7}" destId="{6FDCA2D4-4543-4199-BAA9-48D714774094}" srcOrd="0" destOrd="0" presId="urn:microsoft.com/office/officeart/2008/layout/AscendingPictureAccentProcess"/>
    <dgm:cxn modelId="{6432E2E9-907D-472C-AB0E-C5F31137BBC6}" type="presOf" srcId="{8D2D5438-6DE0-4969-B195-0B7078EDCA15}" destId="{67DE73DD-F359-4A60-AEE8-1F5BF800CECC}" srcOrd="0" destOrd="0" presId="urn:microsoft.com/office/officeart/2008/layout/AscendingPictureAccentProcess"/>
    <dgm:cxn modelId="{12F4DCEA-F31B-4E6D-AC52-8E8278CDDB23}" srcId="{241E9EE5-53C6-405A-954C-361002E320C9}" destId="{0BC042E4-8FD0-4518-9460-0481C52CED76}" srcOrd="1" destOrd="0" parTransId="{64029B3B-D1F8-4DF0-ACF0-20922B83D77C}" sibTransId="{3CD7DCEB-3F5B-483A-B334-EE0ADC3C0731}"/>
    <dgm:cxn modelId="{DD5C76F2-AD0C-4F6D-8344-EA9E64259771}" srcId="{241E9EE5-53C6-405A-954C-361002E320C9}" destId="{511F2D05-DC35-406E-992B-162D7307B7C7}" srcOrd="0" destOrd="0" parTransId="{9E83AEBA-B2F8-44D7-8DB3-2402DC448F65}" sibTransId="{F12A253B-1712-408A-9C4A-8E38F1224C79}"/>
    <dgm:cxn modelId="{111C74B3-0AF6-4AF0-AF36-EA0F17F6F49E}" type="presParOf" srcId="{10C15745-24D7-4ED1-97F9-669795A236BC}" destId="{CC9C5C4C-C0E7-4DD5-8D9E-554826C88D06}" srcOrd="0" destOrd="0" presId="urn:microsoft.com/office/officeart/2008/layout/AscendingPictureAccentProcess"/>
    <dgm:cxn modelId="{93015B07-896F-4CC1-B9F6-BC30704BDED3}" type="presParOf" srcId="{10C15745-24D7-4ED1-97F9-669795A236BC}" destId="{0746567F-C5A0-4CA0-8DA3-01C118C9948D}" srcOrd="1" destOrd="0" presId="urn:microsoft.com/office/officeart/2008/layout/AscendingPictureAccentProcess"/>
    <dgm:cxn modelId="{709A663A-06C6-4634-A911-57B2F822C592}" type="presParOf" srcId="{10C15745-24D7-4ED1-97F9-669795A236BC}" destId="{9FF0620A-D64F-4686-9D5C-2A764BC5AFCD}" srcOrd="2" destOrd="0" presId="urn:microsoft.com/office/officeart/2008/layout/AscendingPictureAccentProcess"/>
    <dgm:cxn modelId="{747C093E-4B3D-49B2-A9B9-6D37FC728062}" type="presParOf" srcId="{10C15745-24D7-4ED1-97F9-669795A236BC}" destId="{08630F27-4B44-4BDC-9766-C0E057A9156A}" srcOrd="3" destOrd="0" presId="urn:microsoft.com/office/officeart/2008/layout/AscendingPictureAccentProcess"/>
    <dgm:cxn modelId="{572E3DAE-26C5-4528-B115-E0ECA493473B}" type="presParOf" srcId="{10C15745-24D7-4ED1-97F9-669795A236BC}" destId="{EFAB0197-6DD4-4861-B08A-40875A948920}" srcOrd="4" destOrd="0" presId="urn:microsoft.com/office/officeart/2008/layout/AscendingPictureAccentProcess"/>
    <dgm:cxn modelId="{68ECEB56-43CE-44BE-B526-777F7D1C9C9A}" type="presParOf" srcId="{10C15745-24D7-4ED1-97F9-669795A236BC}" destId="{0800E9D6-0237-4DF9-968F-589729E8E711}" srcOrd="5" destOrd="0" presId="urn:microsoft.com/office/officeart/2008/layout/AscendingPictureAccentProcess"/>
    <dgm:cxn modelId="{22EE5307-773C-4B25-A687-A438958A0839}" type="presParOf" srcId="{10C15745-24D7-4ED1-97F9-669795A236BC}" destId="{3B053CFA-8659-4F16-A25A-BBE11B7F892F}" srcOrd="6" destOrd="0" presId="urn:microsoft.com/office/officeart/2008/layout/AscendingPictureAccentProcess"/>
    <dgm:cxn modelId="{994F9061-A4D4-49B9-8C2C-7605763F39C8}" type="presParOf" srcId="{10C15745-24D7-4ED1-97F9-669795A236BC}" destId="{F46A3096-E219-47C7-BC64-AC3A97345BAD}" srcOrd="7" destOrd="0" presId="urn:microsoft.com/office/officeart/2008/layout/AscendingPictureAccentProcess"/>
    <dgm:cxn modelId="{9D2D1B5D-A4B9-4CDE-9089-87BE8FB1800E}" type="presParOf" srcId="{10C15745-24D7-4ED1-97F9-669795A236BC}" destId="{C37FB24B-3CC7-438B-83BD-FC511DFDD212}" srcOrd="8" destOrd="0" presId="urn:microsoft.com/office/officeart/2008/layout/AscendingPictureAccentProcess"/>
    <dgm:cxn modelId="{EA809923-A691-40A1-AC2A-CE5F92A48781}" type="presParOf" srcId="{10C15745-24D7-4ED1-97F9-669795A236BC}" destId="{B1874CE2-7F40-4F33-A7B5-2260BF6DAE78}" srcOrd="9" destOrd="0" presId="urn:microsoft.com/office/officeart/2008/layout/AscendingPictureAccentProcess"/>
    <dgm:cxn modelId="{AC0A6D2D-261C-4221-9C9C-20E4CE18F98C}" type="presParOf" srcId="{10C15745-24D7-4ED1-97F9-669795A236BC}" destId="{FF2D5941-BC65-4685-9102-5FEFD1FFDA6E}" srcOrd="10" destOrd="0" presId="urn:microsoft.com/office/officeart/2008/layout/AscendingPictureAccentProcess"/>
    <dgm:cxn modelId="{E4007BE5-DBAE-412A-A96A-121DEBCAC39B}" type="presParOf" srcId="{10C15745-24D7-4ED1-97F9-669795A236BC}" destId="{613012D6-A4F7-4C88-B2F2-556E6F850C3C}" srcOrd="11" destOrd="0" presId="urn:microsoft.com/office/officeart/2008/layout/AscendingPictureAccentProcess"/>
    <dgm:cxn modelId="{C75DEA4F-4E3C-47C4-BB2D-B7B8F91B6E54}" type="presParOf" srcId="{10C15745-24D7-4ED1-97F9-669795A236BC}" destId="{6FDCA2D4-4543-4199-BAA9-48D714774094}" srcOrd="12" destOrd="0" presId="urn:microsoft.com/office/officeart/2008/layout/AscendingPictureAccentProcess"/>
    <dgm:cxn modelId="{26D07CD8-F0C0-4F0C-AE03-CD6A5FBEA333}" type="presParOf" srcId="{10C15745-24D7-4ED1-97F9-669795A236BC}" destId="{7B64E3D4-6F8D-43C0-A114-9E57232F616B}" srcOrd="13" destOrd="0" presId="urn:microsoft.com/office/officeart/2008/layout/AscendingPictureAccentProcess"/>
    <dgm:cxn modelId="{91185020-0333-472A-B25A-899CC6207487}" type="presParOf" srcId="{7B64E3D4-6F8D-43C0-A114-9E57232F616B}" destId="{F3515991-64A1-458F-8101-9255B1010691}" srcOrd="0" destOrd="0" presId="urn:microsoft.com/office/officeart/2008/layout/AscendingPictureAccentProcess"/>
    <dgm:cxn modelId="{3C115814-A121-4025-97D1-BEBB2CE2A9AD}" type="presParOf" srcId="{10C15745-24D7-4ED1-97F9-669795A236BC}" destId="{7E75CFE3-3EBB-410D-A754-D70C2E16E291}" srcOrd="14" destOrd="0" presId="urn:microsoft.com/office/officeart/2008/layout/AscendingPictureAccentProcess"/>
    <dgm:cxn modelId="{3792196E-7734-4FD8-9F83-E50CED4DF9C4}" type="presParOf" srcId="{10C15745-24D7-4ED1-97F9-669795A236BC}" destId="{3A63E15A-CC54-4C62-BEE0-A923BE0D33BF}" srcOrd="15" destOrd="0" presId="urn:microsoft.com/office/officeart/2008/layout/AscendingPictureAccentProcess"/>
    <dgm:cxn modelId="{911B4174-1E00-4F1B-91E2-FE772074C0B4}" type="presParOf" srcId="{3A63E15A-CC54-4C62-BEE0-A923BE0D33BF}" destId="{668267CE-30DA-44F2-A407-F74A6D3E4013}" srcOrd="0" destOrd="0" presId="urn:microsoft.com/office/officeart/2008/layout/AscendingPictureAccentProcess"/>
    <dgm:cxn modelId="{89B83A89-8B4B-4A8E-B162-A6D7D6388576}" type="presParOf" srcId="{10C15745-24D7-4ED1-97F9-669795A236BC}" destId="{67DE73DD-F359-4A60-AEE8-1F5BF800CECC}" srcOrd="16" destOrd="0" presId="urn:microsoft.com/office/officeart/2008/layout/AscendingPictureAccentProcess"/>
    <dgm:cxn modelId="{74BA36DA-6661-4B75-859A-5FFAFEEC7691}" type="presParOf" srcId="{10C15745-24D7-4ED1-97F9-669795A236BC}" destId="{ABF52201-BD02-47A4-91FB-AF72B68F8EDD}" srcOrd="17" destOrd="0" presId="urn:microsoft.com/office/officeart/2008/layout/AscendingPictureAccentProcess"/>
    <dgm:cxn modelId="{D1B8E25D-8AFE-4952-8A7E-8B770222E75E}" type="presParOf" srcId="{ABF52201-BD02-47A4-91FB-AF72B68F8EDD}" destId="{08698811-8623-479A-AA7D-2CAAE685741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4A409-3650-4684-B989-69011A40FE24}" type="doc">
      <dgm:prSet loTypeId="urn:microsoft.com/office/officeart/2009/3/layout/SnapshotPictureList" loCatId="picture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EA0EFA34-114A-484F-B9B6-1F5F4CC22578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A machine-learning library for Python. It provides a selection of efficient tools for machine learning and statistical modeling including classification, regression, clustering and dimensionality reduction via a consistence interface in Python.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7A59AE-E49B-4DA2-A4DC-1613D46165AF}" type="parTrans" cxnId="{216B7C4F-B5BF-48CA-9DE5-0234FEEDB35D}">
      <dgm:prSet/>
      <dgm:spPr/>
      <dgm:t>
        <a:bodyPr/>
        <a:lstStyle/>
        <a:p>
          <a:endParaRPr lang="en-IN"/>
        </a:p>
      </dgm:t>
    </dgm:pt>
    <dgm:pt modelId="{B795E10D-2952-4A5F-B818-D650C37E81FB}" type="sibTrans" cxnId="{216B7C4F-B5BF-48CA-9DE5-0234FEEDB35D}">
      <dgm:prSet/>
      <dgm:spPr/>
      <dgm:t>
        <a:bodyPr/>
        <a:lstStyle/>
        <a:p>
          <a:endParaRPr lang="en-IN"/>
        </a:p>
      </dgm:t>
    </dgm:pt>
    <dgm:pt modelId="{435A906E-FF2E-446E-B0AC-251A0752BC7B}">
      <dgm:prSet phldrT="[Text]" custT="1"/>
      <dgm:spPr/>
      <dgm:t>
        <a:bodyPr/>
        <a:lstStyle/>
        <a:p>
          <a:pPr algn="l"/>
          <a:endParaRPr lang="en-US" sz="1100" b="0" i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200" b="1" i="1" dirty="0">
              <a:latin typeface="Arial" panose="020B0604020202020204" pitchFamily="34" charset="0"/>
              <a:cs typeface="Arial" panose="020B0604020202020204" pitchFamily="34" charset="0"/>
            </a:rPr>
            <a:t>SEABORN</a:t>
          </a:r>
        </a:p>
        <a:p>
          <a:pPr algn="l"/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A data visualization library for Python. It is built on top of Matplotlib and provides a high-level interface for creating statistical graphs.</a:t>
          </a:r>
          <a:endParaRPr lang="en-IN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1AC38D-E933-4CD2-8592-3B6AF83C5C3D}" type="parTrans" cxnId="{41A7A543-0BA4-4B8A-8839-A0FF70E663DA}">
      <dgm:prSet/>
      <dgm:spPr/>
      <dgm:t>
        <a:bodyPr/>
        <a:lstStyle/>
        <a:p>
          <a:endParaRPr lang="en-IN"/>
        </a:p>
      </dgm:t>
    </dgm:pt>
    <dgm:pt modelId="{2F561F71-790C-4025-907D-3AC294479455}" type="sibTrans" cxnId="{41A7A543-0BA4-4B8A-8839-A0FF70E663DA}">
      <dgm:prSet/>
      <dgm:spPr/>
      <dgm:t>
        <a:bodyPr/>
        <a:lstStyle/>
        <a:p>
          <a:endParaRPr lang="en-IN"/>
        </a:p>
      </dgm:t>
    </dgm:pt>
    <dgm:pt modelId="{ADB8B3E8-3E25-467C-AE19-79A3DAF6240E}" type="pres">
      <dgm:prSet presAssocID="{D0C4A409-3650-4684-B989-69011A40FE24}" presName="Name0" presStyleCnt="0">
        <dgm:presLayoutVars>
          <dgm:chMax/>
          <dgm:chPref/>
          <dgm:dir/>
          <dgm:animLvl val="lvl"/>
        </dgm:presLayoutVars>
      </dgm:prSet>
      <dgm:spPr/>
    </dgm:pt>
    <dgm:pt modelId="{D529A343-5E41-480F-B0BF-AE36EDF3DA23}" type="pres">
      <dgm:prSet presAssocID="{EA0EFA34-114A-484F-B9B6-1F5F4CC22578}" presName="composite" presStyleCnt="0"/>
      <dgm:spPr/>
    </dgm:pt>
    <dgm:pt modelId="{262C330A-5B6A-4692-BAF7-409898C2E168}" type="pres">
      <dgm:prSet presAssocID="{EA0EFA34-114A-484F-B9B6-1F5F4CC22578}" presName="ParentAccentShape" presStyleLbl="trBgShp" presStyleIdx="0" presStyleCnt="2"/>
      <dgm:spPr/>
    </dgm:pt>
    <dgm:pt modelId="{5DD67EE8-4736-4C0D-9A36-DF3D543FD31A}" type="pres">
      <dgm:prSet presAssocID="{EA0EFA34-114A-484F-B9B6-1F5F4CC22578}" presName="ParentText" presStyleLbl="revTx" presStyleIdx="0" presStyleCnt="4" custScaleY="282356">
        <dgm:presLayoutVars>
          <dgm:chMax val="1"/>
          <dgm:chPref val="1"/>
          <dgm:bulletEnabled val="1"/>
        </dgm:presLayoutVars>
      </dgm:prSet>
      <dgm:spPr/>
    </dgm:pt>
    <dgm:pt modelId="{23D1F8DC-7678-4E6E-97F1-C119CB195213}" type="pres">
      <dgm:prSet presAssocID="{EA0EFA34-114A-484F-B9B6-1F5F4CC22578}" presName="ChildText" presStyleLbl="revTx" presStyleIdx="1" presStyleCnt="4">
        <dgm:presLayoutVars>
          <dgm:chMax val="0"/>
          <dgm:chPref val="0"/>
        </dgm:presLayoutVars>
      </dgm:prSet>
      <dgm:spPr/>
    </dgm:pt>
    <dgm:pt modelId="{FD9D5F69-2DCC-489C-8153-F03BCB74C927}" type="pres">
      <dgm:prSet presAssocID="{EA0EFA34-114A-484F-B9B6-1F5F4CC22578}" presName="ChildAccentShape" presStyleLbl="trBgShp" presStyleIdx="0" presStyleCnt="2"/>
      <dgm:spPr/>
    </dgm:pt>
    <dgm:pt modelId="{107868A5-CB85-482D-9743-AEF5AF656418}" type="pres">
      <dgm:prSet presAssocID="{EA0EFA34-114A-484F-B9B6-1F5F4CC22578}" presName="Image" presStyleLbl="alignImgPlace1" presStyleIdx="0" presStyleCnt="2" custScaleX="128002" custScaleY="75125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86F5816C-BE69-4773-8575-645BB8042A2B}" type="pres">
      <dgm:prSet presAssocID="{B795E10D-2952-4A5F-B818-D650C37E81FB}" presName="sibTrans" presStyleCnt="0"/>
      <dgm:spPr/>
    </dgm:pt>
    <dgm:pt modelId="{7659E566-2265-4150-967E-0D69F4BDE4D5}" type="pres">
      <dgm:prSet presAssocID="{435A906E-FF2E-446E-B0AC-251A0752BC7B}" presName="composite" presStyleCnt="0"/>
      <dgm:spPr/>
    </dgm:pt>
    <dgm:pt modelId="{E30B1930-BCF7-4BCE-A9C6-19430C4946C6}" type="pres">
      <dgm:prSet presAssocID="{435A906E-FF2E-446E-B0AC-251A0752BC7B}" presName="ParentAccentShape" presStyleLbl="trBgShp" presStyleIdx="1" presStyleCnt="2"/>
      <dgm:spPr/>
    </dgm:pt>
    <dgm:pt modelId="{A0EF2D43-5552-467D-B16B-F65F2FB73450}" type="pres">
      <dgm:prSet presAssocID="{435A906E-FF2E-446E-B0AC-251A0752BC7B}" presName="ParentTex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9771528-D5D3-4BBC-B309-E64ABAE2CB22}" type="pres">
      <dgm:prSet presAssocID="{435A906E-FF2E-446E-B0AC-251A0752BC7B}" presName="ChildText" presStyleLbl="revTx" presStyleIdx="3" presStyleCnt="4">
        <dgm:presLayoutVars>
          <dgm:chMax val="0"/>
          <dgm:chPref val="0"/>
        </dgm:presLayoutVars>
      </dgm:prSet>
      <dgm:spPr/>
    </dgm:pt>
    <dgm:pt modelId="{79832FC1-8915-4C96-8DEE-BBD04A86CDB1}" type="pres">
      <dgm:prSet presAssocID="{435A906E-FF2E-446E-B0AC-251A0752BC7B}" presName="ChildAccentShape" presStyleLbl="trBgShp" presStyleIdx="1" presStyleCnt="2"/>
      <dgm:spPr/>
    </dgm:pt>
    <dgm:pt modelId="{AC36B493-0151-40EB-809F-BEB080675ABE}" type="pres">
      <dgm:prSet presAssocID="{435A906E-FF2E-446E-B0AC-251A0752BC7B}" presName="Image" presStyleLbl="alignImgPlace1" presStyleIdx="1" presStyleCnt="2" custScaleX="64323" custScaleY="82408"/>
      <dgm:spPr>
        <a:prstGeom prst="flowChartConnector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F5FB5017-29A7-409F-9BB3-1C26E132326A}" type="presOf" srcId="{EA0EFA34-114A-484F-B9B6-1F5F4CC22578}" destId="{5DD67EE8-4736-4C0D-9A36-DF3D543FD31A}" srcOrd="0" destOrd="0" presId="urn:microsoft.com/office/officeart/2009/3/layout/SnapshotPictureList"/>
    <dgm:cxn modelId="{41A7A543-0BA4-4B8A-8839-A0FF70E663DA}" srcId="{D0C4A409-3650-4684-B989-69011A40FE24}" destId="{435A906E-FF2E-446E-B0AC-251A0752BC7B}" srcOrd="1" destOrd="0" parTransId="{671AC38D-E933-4CD2-8592-3B6AF83C5C3D}" sibTransId="{2F561F71-790C-4025-907D-3AC294479455}"/>
    <dgm:cxn modelId="{216B7C4F-B5BF-48CA-9DE5-0234FEEDB35D}" srcId="{D0C4A409-3650-4684-B989-69011A40FE24}" destId="{EA0EFA34-114A-484F-B9B6-1F5F4CC22578}" srcOrd="0" destOrd="0" parTransId="{E27A59AE-E49B-4DA2-A4DC-1613D46165AF}" sibTransId="{B795E10D-2952-4A5F-B818-D650C37E81FB}"/>
    <dgm:cxn modelId="{E09231AC-EC35-4B2A-B4FD-4BAF4549C33C}" type="presOf" srcId="{435A906E-FF2E-446E-B0AC-251A0752BC7B}" destId="{A0EF2D43-5552-467D-B16B-F65F2FB73450}" srcOrd="0" destOrd="0" presId="urn:microsoft.com/office/officeart/2009/3/layout/SnapshotPictureList"/>
    <dgm:cxn modelId="{FC9610F3-8BB3-4545-9723-66D09FDB3550}" type="presOf" srcId="{D0C4A409-3650-4684-B989-69011A40FE24}" destId="{ADB8B3E8-3E25-467C-AE19-79A3DAF6240E}" srcOrd="0" destOrd="0" presId="urn:microsoft.com/office/officeart/2009/3/layout/SnapshotPictureList"/>
    <dgm:cxn modelId="{766324D1-6DB7-42BF-88F6-34C8C94D73B9}" type="presParOf" srcId="{ADB8B3E8-3E25-467C-AE19-79A3DAF6240E}" destId="{D529A343-5E41-480F-B0BF-AE36EDF3DA23}" srcOrd="0" destOrd="0" presId="urn:microsoft.com/office/officeart/2009/3/layout/SnapshotPictureList"/>
    <dgm:cxn modelId="{9E71C4C9-FE7C-4115-9DB5-A26A16BCFBC0}" type="presParOf" srcId="{D529A343-5E41-480F-B0BF-AE36EDF3DA23}" destId="{262C330A-5B6A-4692-BAF7-409898C2E168}" srcOrd="0" destOrd="0" presId="urn:microsoft.com/office/officeart/2009/3/layout/SnapshotPictureList"/>
    <dgm:cxn modelId="{B93B9CA7-97A0-42B9-810C-ED47C90BBC88}" type="presParOf" srcId="{D529A343-5E41-480F-B0BF-AE36EDF3DA23}" destId="{5DD67EE8-4736-4C0D-9A36-DF3D543FD31A}" srcOrd="1" destOrd="0" presId="urn:microsoft.com/office/officeart/2009/3/layout/SnapshotPictureList"/>
    <dgm:cxn modelId="{952E56BA-890B-448D-B938-00531AD75A53}" type="presParOf" srcId="{D529A343-5E41-480F-B0BF-AE36EDF3DA23}" destId="{23D1F8DC-7678-4E6E-97F1-C119CB195213}" srcOrd="2" destOrd="0" presId="urn:microsoft.com/office/officeart/2009/3/layout/SnapshotPictureList"/>
    <dgm:cxn modelId="{66F7A442-59AB-45B0-A957-6DF5E44D24AA}" type="presParOf" srcId="{D529A343-5E41-480F-B0BF-AE36EDF3DA23}" destId="{FD9D5F69-2DCC-489C-8153-F03BCB74C927}" srcOrd="3" destOrd="0" presId="urn:microsoft.com/office/officeart/2009/3/layout/SnapshotPictureList"/>
    <dgm:cxn modelId="{547A2C8A-C36A-4E1C-BED6-6AD4927FC5D4}" type="presParOf" srcId="{D529A343-5E41-480F-B0BF-AE36EDF3DA23}" destId="{107868A5-CB85-482D-9743-AEF5AF656418}" srcOrd="4" destOrd="0" presId="urn:microsoft.com/office/officeart/2009/3/layout/SnapshotPictureList"/>
    <dgm:cxn modelId="{55A640E4-1AC5-4920-BF43-D144CF9B5A45}" type="presParOf" srcId="{ADB8B3E8-3E25-467C-AE19-79A3DAF6240E}" destId="{86F5816C-BE69-4773-8575-645BB8042A2B}" srcOrd="1" destOrd="0" presId="urn:microsoft.com/office/officeart/2009/3/layout/SnapshotPictureList"/>
    <dgm:cxn modelId="{436B2E55-8418-465A-9BE9-D444093C98F4}" type="presParOf" srcId="{ADB8B3E8-3E25-467C-AE19-79A3DAF6240E}" destId="{7659E566-2265-4150-967E-0D69F4BDE4D5}" srcOrd="2" destOrd="0" presId="urn:microsoft.com/office/officeart/2009/3/layout/SnapshotPictureList"/>
    <dgm:cxn modelId="{A29C3B84-B5AF-4571-AA4F-4AA20EECC5EE}" type="presParOf" srcId="{7659E566-2265-4150-967E-0D69F4BDE4D5}" destId="{E30B1930-BCF7-4BCE-A9C6-19430C4946C6}" srcOrd="0" destOrd="0" presId="urn:microsoft.com/office/officeart/2009/3/layout/SnapshotPictureList"/>
    <dgm:cxn modelId="{B194546F-6CCC-4254-A2F1-BF81FF4A5F76}" type="presParOf" srcId="{7659E566-2265-4150-967E-0D69F4BDE4D5}" destId="{A0EF2D43-5552-467D-B16B-F65F2FB73450}" srcOrd="1" destOrd="0" presId="urn:microsoft.com/office/officeart/2009/3/layout/SnapshotPictureList"/>
    <dgm:cxn modelId="{9D728BEA-418F-4251-BE13-D0C9FEABAAD7}" type="presParOf" srcId="{7659E566-2265-4150-967E-0D69F4BDE4D5}" destId="{39771528-D5D3-4BBC-B309-E64ABAE2CB22}" srcOrd="2" destOrd="0" presId="urn:microsoft.com/office/officeart/2009/3/layout/SnapshotPictureList"/>
    <dgm:cxn modelId="{33601F7C-6CA6-483C-9BBC-744C4F0026F9}" type="presParOf" srcId="{7659E566-2265-4150-967E-0D69F4BDE4D5}" destId="{79832FC1-8915-4C96-8DEE-BBD04A86CDB1}" srcOrd="3" destOrd="0" presId="urn:microsoft.com/office/officeart/2009/3/layout/SnapshotPictureList"/>
    <dgm:cxn modelId="{6E348F3B-7862-46D5-9E0E-DA4A5836C2CB}" type="presParOf" srcId="{7659E566-2265-4150-967E-0D69F4BDE4D5}" destId="{AC36B493-0151-40EB-809F-BEB080675AB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C5C4C-C0E7-4DD5-8D9E-554826C88D06}">
      <dsp:nvSpPr>
        <dsp:cNvPr id="0" name=""/>
        <dsp:cNvSpPr/>
      </dsp:nvSpPr>
      <dsp:spPr>
        <a:xfrm>
          <a:off x="4144134" y="3770944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46567F-C5A0-4CA0-8DA3-01C118C9948D}">
      <dsp:nvSpPr>
        <dsp:cNvPr id="0" name=""/>
        <dsp:cNvSpPr/>
      </dsp:nvSpPr>
      <dsp:spPr>
        <a:xfrm>
          <a:off x="3884234" y="3896058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92697"/>
                <a:satOff val="-242"/>
                <a:lumOff val="5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2697"/>
                <a:satOff val="-242"/>
                <a:lumOff val="5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2697"/>
              <a:satOff val="-242"/>
              <a:lumOff val="57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F0620A-D64F-4686-9D5C-2A764BC5AFCD}">
      <dsp:nvSpPr>
        <dsp:cNvPr id="0" name=""/>
        <dsp:cNvSpPr/>
      </dsp:nvSpPr>
      <dsp:spPr>
        <a:xfrm>
          <a:off x="3611924" y="3994883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185394"/>
                <a:satOff val="-483"/>
                <a:lumOff val="11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85394"/>
                <a:satOff val="-483"/>
                <a:lumOff val="11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5394"/>
              <a:satOff val="-483"/>
              <a:lumOff val="114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630F27-4B44-4BDC-9766-C0E057A9156A}">
      <dsp:nvSpPr>
        <dsp:cNvPr id="0" name=""/>
        <dsp:cNvSpPr/>
      </dsp:nvSpPr>
      <dsp:spPr>
        <a:xfrm>
          <a:off x="5391931" y="2322645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278091"/>
                <a:satOff val="-725"/>
                <a:lumOff val="171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78091"/>
                <a:satOff val="-725"/>
                <a:lumOff val="171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78091"/>
              <a:satOff val="-725"/>
              <a:lumOff val="171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AB0197-6DD4-4861-B08A-40875A948920}">
      <dsp:nvSpPr>
        <dsp:cNvPr id="0" name=""/>
        <dsp:cNvSpPr/>
      </dsp:nvSpPr>
      <dsp:spPr>
        <a:xfrm>
          <a:off x="5287143" y="2577253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370788"/>
                <a:satOff val="-967"/>
                <a:lumOff val="228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70788"/>
                <a:satOff val="-967"/>
                <a:lumOff val="228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0788"/>
              <a:satOff val="-967"/>
              <a:lumOff val="228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0E9D6-0237-4DF9-968F-589729E8E711}">
      <dsp:nvSpPr>
        <dsp:cNvPr id="0" name=""/>
        <dsp:cNvSpPr/>
      </dsp:nvSpPr>
      <dsp:spPr>
        <a:xfrm>
          <a:off x="5212689" y="406022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463485"/>
                <a:satOff val="-1208"/>
                <a:lumOff val="285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63485"/>
                <a:satOff val="-1208"/>
                <a:lumOff val="285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63485"/>
              <a:satOff val="-1208"/>
              <a:lumOff val="285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053CFA-8659-4F16-A25A-BBE11B7F892F}">
      <dsp:nvSpPr>
        <dsp:cNvPr id="0" name=""/>
        <dsp:cNvSpPr/>
      </dsp:nvSpPr>
      <dsp:spPr>
        <a:xfrm>
          <a:off x="5404340" y="284316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556183"/>
                <a:satOff val="-1450"/>
                <a:lumOff val="342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56183"/>
                <a:satOff val="-1450"/>
                <a:lumOff val="342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6183"/>
              <a:satOff val="-1450"/>
              <a:lumOff val="342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6A3096-E219-47C7-BC64-AC3A97345BAD}">
      <dsp:nvSpPr>
        <dsp:cNvPr id="0" name=""/>
        <dsp:cNvSpPr/>
      </dsp:nvSpPr>
      <dsp:spPr>
        <a:xfrm>
          <a:off x="5595990" y="162610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648880"/>
                <a:satOff val="-1691"/>
                <a:lumOff val="399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48880"/>
                <a:satOff val="-1691"/>
                <a:lumOff val="399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48880"/>
              <a:satOff val="-1691"/>
              <a:lumOff val="399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7FB24B-3CC7-438B-83BD-FC511DFDD212}">
      <dsp:nvSpPr>
        <dsp:cNvPr id="0" name=""/>
        <dsp:cNvSpPr/>
      </dsp:nvSpPr>
      <dsp:spPr>
        <a:xfrm>
          <a:off x="5787641" y="284316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741577"/>
                <a:satOff val="-1933"/>
                <a:lumOff val="456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41577"/>
                <a:satOff val="-1933"/>
                <a:lumOff val="456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41577"/>
              <a:satOff val="-1933"/>
              <a:lumOff val="456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74CE2-7F40-4F33-A7B5-2260BF6DAE78}">
      <dsp:nvSpPr>
        <dsp:cNvPr id="0" name=""/>
        <dsp:cNvSpPr/>
      </dsp:nvSpPr>
      <dsp:spPr>
        <a:xfrm>
          <a:off x="5979291" y="406022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834274"/>
                <a:satOff val="-2175"/>
                <a:lumOff val="51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34274"/>
                <a:satOff val="-2175"/>
                <a:lumOff val="51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34274"/>
              <a:satOff val="-2175"/>
              <a:lumOff val="513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D5941-BC65-4685-9102-5FEFD1FFDA6E}">
      <dsp:nvSpPr>
        <dsp:cNvPr id="0" name=""/>
        <dsp:cNvSpPr/>
      </dsp:nvSpPr>
      <dsp:spPr>
        <a:xfrm>
          <a:off x="5595990" y="419166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926971"/>
                <a:satOff val="-2416"/>
                <a:lumOff val="570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26971"/>
                <a:satOff val="-2416"/>
                <a:lumOff val="570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26971"/>
              <a:satOff val="-2416"/>
              <a:lumOff val="570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012D6-A4F7-4C88-B2F2-556E6F850C3C}">
      <dsp:nvSpPr>
        <dsp:cNvPr id="0" name=""/>
        <dsp:cNvSpPr/>
      </dsp:nvSpPr>
      <dsp:spPr>
        <a:xfrm>
          <a:off x="5595990" y="676208"/>
          <a:ext cx="137878" cy="137878"/>
        </a:xfrm>
        <a:prstGeom prst="ellips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CA2D4-4543-4199-BAA9-48D714774094}">
      <dsp:nvSpPr>
        <dsp:cNvPr id="0" name=""/>
        <dsp:cNvSpPr/>
      </dsp:nvSpPr>
      <dsp:spPr>
        <a:xfrm>
          <a:off x="2939769" y="4288248"/>
          <a:ext cx="2974030" cy="7974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3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Extract </a:t>
          </a:r>
          <a:r>
            <a:rPr lang="en-IN" sz="12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Quantitive</a:t>
          </a:r>
          <a:r>
            <a: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2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Inforamtion</a:t>
          </a:r>
          <a:r>
            <a: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Plot a variety of graphs </a:t>
          </a:r>
          <a:r>
            <a:rPr lang="en-IN" sz="12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pyplot</a:t>
          </a:r>
          <a:r>
            <a:rPr lang="en-IN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module Integrate with tools</a:t>
          </a:r>
        </a:p>
      </dsp:txBody>
      <dsp:txXfrm>
        <a:off x="2978696" y="4327175"/>
        <a:ext cx="2896176" cy="719562"/>
      </dsp:txXfrm>
    </dsp:sp>
    <dsp:sp modelId="{F3515991-64A1-458F-8101-9255B1010691}">
      <dsp:nvSpPr>
        <dsp:cNvPr id="0" name=""/>
        <dsp:cNvSpPr/>
      </dsp:nvSpPr>
      <dsp:spPr>
        <a:xfrm>
          <a:off x="2115258" y="3506409"/>
          <a:ext cx="1378780" cy="1378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75CFE3-3EBB-410D-A754-D70C2E16E291}">
      <dsp:nvSpPr>
        <dsp:cNvPr id="0" name=""/>
        <dsp:cNvSpPr/>
      </dsp:nvSpPr>
      <dsp:spPr>
        <a:xfrm>
          <a:off x="4852827" y="3252774"/>
          <a:ext cx="2974030" cy="797416"/>
        </a:xfrm>
        <a:prstGeom prst="roundRect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3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>
              <a:solidFill>
                <a:schemeClr val="tx1"/>
              </a:solidFill>
            </a:rPr>
            <a:t>PANDAS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Process Large Data sets Complex data analysis Data Frame objects Time series data.</a:t>
          </a:r>
        </a:p>
      </dsp:txBody>
      <dsp:txXfrm>
        <a:off x="4891754" y="3291701"/>
        <a:ext cx="2896176" cy="719562"/>
      </dsp:txXfrm>
    </dsp:sp>
    <dsp:sp modelId="{668267CE-30DA-44F2-A407-F74A6D3E4013}">
      <dsp:nvSpPr>
        <dsp:cNvPr id="0" name=""/>
        <dsp:cNvSpPr/>
      </dsp:nvSpPr>
      <dsp:spPr>
        <a:xfrm>
          <a:off x="4028316" y="2470936"/>
          <a:ext cx="1378780" cy="137868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DE73DD-F359-4A60-AEE8-1F5BF800CECC}">
      <dsp:nvSpPr>
        <dsp:cNvPr id="0" name=""/>
        <dsp:cNvSpPr/>
      </dsp:nvSpPr>
      <dsp:spPr>
        <a:xfrm>
          <a:off x="5731111" y="1682282"/>
          <a:ext cx="2974030" cy="797416"/>
        </a:xfrm>
        <a:prstGeom prst="roundRec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9503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>
              <a:solidFill>
                <a:schemeClr val="tx1"/>
              </a:solidFill>
            </a:rPr>
            <a:t>NUMPY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Multi-</a:t>
          </a:r>
          <a:r>
            <a:rPr lang="en-IN" sz="1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Dimensinal</a:t>
          </a: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array objects Data manipulation </a:t>
          </a:r>
          <a:r>
            <a:rPr lang="en-IN" sz="1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Scitific</a:t>
          </a: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computations, </a:t>
          </a:r>
          <a:r>
            <a:rPr lang="en-IN" sz="1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statiscs</a:t>
          </a: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foor</a:t>
          </a: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Machine Learning </a:t>
          </a:r>
          <a:r>
            <a:rPr lang="en-IN" sz="1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Alogorithms</a:t>
          </a:r>
          <a:r>
            <a:rPr lang="en-IN" sz="1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5770038" y="1721209"/>
        <a:ext cx="2896176" cy="719562"/>
      </dsp:txXfrm>
    </dsp:sp>
    <dsp:sp modelId="{08698811-8623-479A-AA7D-2CAAE6857413}">
      <dsp:nvSpPr>
        <dsp:cNvPr id="0" name=""/>
        <dsp:cNvSpPr/>
      </dsp:nvSpPr>
      <dsp:spPr>
        <a:xfrm>
          <a:off x="4906600" y="900444"/>
          <a:ext cx="1378780" cy="13786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1930-BCF7-4BCE-A9C6-19430C4946C6}">
      <dsp:nvSpPr>
        <dsp:cNvPr id="0" name=""/>
        <dsp:cNvSpPr/>
      </dsp:nvSpPr>
      <dsp:spPr>
        <a:xfrm>
          <a:off x="273143" y="3062598"/>
          <a:ext cx="3148588" cy="2240571"/>
        </a:xfrm>
        <a:prstGeom prst="frame">
          <a:avLst>
            <a:gd name="adj1" fmla="val 5450"/>
          </a:avLst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C330A-5B6A-4692-BAF7-409898C2E168}">
      <dsp:nvSpPr>
        <dsp:cNvPr id="0" name=""/>
        <dsp:cNvSpPr/>
      </dsp:nvSpPr>
      <dsp:spPr>
        <a:xfrm>
          <a:off x="545615" y="120366"/>
          <a:ext cx="3148588" cy="2240571"/>
        </a:xfrm>
        <a:prstGeom prst="frame">
          <a:avLst>
            <a:gd name="adj1" fmla="val 5450"/>
          </a:avLst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868A5-CB85-482D-9743-AEF5AF656418}">
      <dsp:nvSpPr>
        <dsp:cNvPr id="0" name=""/>
        <dsp:cNvSpPr/>
      </dsp:nvSpPr>
      <dsp:spPr>
        <a:xfrm>
          <a:off x="671" y="115497"/>
          <a:ext cx="3875296" cy="15921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67EE8-4736-4C0D-9A36-DF3D543FD31A}">
      <dsp:nvSpPr>
        <dsp:cNvPr id="0" name=""/>
        <dsp:cNvSpPr/>
      </dsp:nvSpPr>
      <dsp:spPr>
        <a:xfrm>
          <a:off x="668711" y="1729541"/>
          <a:ext cx="2904433" cy="75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34290" rIns="9144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>
              <a:latin typeface="Arial" panose="020B0604020202020204" pitchFamily="34" charset="0"/>
              <a:cs typeface="Arial" panose="020B0604020202020204" pitchFamily="34" charset="0"/>
            </a:rPr>
            <a:t>A machine-learning library for Python. It provides a selection of efficient tools for machine learning and statistical modeling including classification, regression, clustering and dimensionality reduction via a consistence interface in Python.</a:t>
          </a:r>
          <a:endParaRPr lang="en-IN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8711" y="1729541"/>
        <a:ext cx="2904433" cy="750948"/>
      </dsp:txXfrm>
    </dsp:sp>
    <dsp:sp modelId="{23D1F8DC-7678-4E6E-97F1-C119CB195213}">
      <dsp:nvSpPr>
        <dsp:cNvPr id="0" name=""/>
        <dsp:cNvSpPr/>
      </dsp:nvSpPr>
      <dsp:spPr>
        <a:xfrm>
          <a:off x="3822386" y="120366"/>
          <a:ext cx="1439500" cy="224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6B493-0151-40EB-809F-BEB080675ABE}">
      <dsp:nvSpPr>
        <dsp:cNvPr id="0" name=""/>
        <dsp:cNvSpPr/>
      </dsp:nvSpPr>
      <dsp:spPr>
        <a:xfrm>
          <a:off x="692148" y="2980552"/>
          <a:ext cx="1947397" cy="1746542"/>
        </a:xfrm>
        <a:prstGeom prst="flowChartConnector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F2D43-5552-467D-B16B-F65F2FB73450}">
      <dsp:nvSpPr>
        <dsp:cNvPr id="0" name=""/>
        <dsp:cNvSpPr/>
      </dsp:nvSpPr>
      <dsp:spPr>
        <a:xfrm>
          <a:off x="396238" y="4914268"/>
          <a:ext cx="2904433" cy="26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41910" rIns="11176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Arial" panose="020B0604020202020204" pitchFamily="34" charset="0"/>
              <a:cs typeface="Arial" panose="020B0604020202020204" pitchFamily="34" charset="0"/>
            </a:rPr>
            <a:t>SEABORN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A data visualization library for Python. It is built on top of Matplotlib and provides a high-level interface for creating statistical graphs.</a:t>
          </a:r>
          <a:endParaRPr lang="en-IN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238" y="4914268"/>
        <a:ext cx="2904433" cy="265958"/>
      </dsp:txXfrm>
    </dsp:sp>
    <dsp:sp modelId="{39771528-D5D3-4BBC-B309-E64ABAE2CB22}">
      <dsp:nvSpPr>
        <dsp:cNvPr id="0" name=""/>
        <dsp:cNvSpPr/>
      </dsp:nvSpPr>
      <dsp:spPr>
        <a:xfrm>
          <a:off x="3549914" y="3062598"/>
          <a:ext cx="1439500" cy="224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1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986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3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3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8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4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ENTEVYUV 13.0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3602" y="1725726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UMA MAHESWARI 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A1CE1-DE7F-C602-B5BD-A89B4C86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1" y="1463029"/>
            <a:ext cx="10872238" cy="539497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CD1BBD5-55FC-2547-0A71-835FD3E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538" y="293351"/>
            <a:ext cx="8610600" cy="1293028"/>
          </a:xfrm>
        </p:spPr>
        <p:txBody>
          <a:bodyPr/>
          <a:lstStyle/>
          <a:p>
            <a:r>
              <a:rPr lang="en-IN" dirty="0"/>
              <a:t>Distribution of lead source</a:t>
            </a:r>
          </a:p>
        </p:txBody>
      </p:sp>
    </p:spTree>
    <p:extLst>
      <p:ext uri="{BB962C8B-B14F-4D97-AF65-F5344CB8AC3E}">
        <p14:creationId xmlns:p14="http://schemas.microsoft.com/office/powerpoint/2010/main" val="340684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C9B8-CF21-69E7-4FEB-E972059D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379" y="117859"/>
            <a:ext cx="8610600" cy="1293028"/>
          </a:xfrm>
        </p:spPr>
        <p:txBody>
          <a:bodyPr/>
          <a:lstStyle/>
          <a:p>
            <a:r>
              <a:rPr lang="en-IN" dirty="0"/>
              <a:t>Distribution of lead 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66F66-09F5-B2CE-159D-27F83951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2" y="1410887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ED6-0E55-C99D-5506-CEEC315F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4496"/>
            <a:ext cx="8610600" cy="1293028"/>
          </a:xfrm>
        </p:spPr>
        <p:txBody>
          <a:bodyPr>
            <a:normAutofit/>
          </a:bodyPr>
          <a:lstStyle/>
          <a:p>
            <a:r>
              <a:rPr lang="en-IN" sz="3600" dirty="0"/>
              <a:t>Free interview copy by specialization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B7F8B-D3A9-8A1F-4828-4C41860D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1206000"/>
            <a:ext cx="10769597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707C-AC3E-2B5C-17D1-ADECF1D5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8447"/>
            <a:ext cx="8610600" cy="1293028"/>
          </a:xfrm>
        </p:spPr>
        <p:txBody>
          <a:bodyPr/>
          <a:lstStyle/>
          <a:p>
            <a:r>
              <a:rPr lang="en-IN" dirty="0"/>
              <a:t>Last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58929-0E67-6206-8497-FC4866A0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2" y="1463029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68BD-860C-F860-2162-76EFB9D5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491" y="208191"/>
            <a:ext cx="8610600" cy="1293028"/>
          </a:xfrm>
        </p:spPr>
        <p:txBody>
          <a:bodyPr/>
          <a:lstStyle/>
          <a:p>
            <a:r>
              <a:rPr lang="en-IN" dirty="0"/>
              <a:t>Last notable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39D8-398D-8951-F55D-8F34262A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1" y="1608206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5F12-604D-9AEE-DE39-484C7BD9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Conclusion/suggestion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C62-7746-F17C-44FE-FF7095B7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summary, our project successfully used data analysis and machine learning to improve lead management and conversion rates. By prioritizing high-conversion leads and streamlining the process, we've made our marketing efforts more efficient. This data-driven approach holds the key to future success.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8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970" y="3285798"/>
            <a:ext cx="7454077" cy="13335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400" b="1" dirty="0">
                <a:latin typeface="Arial Rounded MT Bold" panose="020F0704030504030204" pitchFamily="34" charset="0"/>
              </a:rPr>
              <a:t>Customer Lead Prediction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A7B-4A61-8A9F-DD4D-AED3FC5B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4773"/>
            <a:ext cx="8610600" cy="129302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24DB-9102-D418-0834-8DAF28B2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8168"/>
            <a:ext cx="10820400" cy="46305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online Edu-Tech platform that generates leads through various sources.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marketing and sales teams want to optimize their lead conversion rates and improve the efficiency of their lead management process.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primary goal is to predict whether a lead will be successfully converted into a customer or not.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prediction can help the Edu-Tech company to prioritize leads with the highest conversion potential and tailor marketing and sales strategies accordingly.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analysis and prediction will be based on the information available in the provided dataset.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1594-3D4D-0746-1601-F0E59441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884" y="-38100"/>
            <a:ext cx="8610600" cy="129302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DEC1D8-2FFB-A528-A970-5ED66037E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5522"/>
              </p:ext>
            </p:extLst>
          </p:nvPr>
        </p:nvGraphicFramePr>
        <p:xfrm>
          <a:off x="-1961648" y="1113768"/>
          <a:ext cx="108204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204C075-D036-2584-669F-8C18A3C67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459782"/>
              </p:ext>
            </p:extLst>
          </p:nvPr>
        </p:nvGraphicFramePr>
        <p:xfrm>
          <a:off x="7546641" y="943376"/>
          <a:ext cx="5511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118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2430-0065-2268-07A8-3672FDAA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57E1-DE6B-B7FE-F1EE-0B09BDE8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Get the DATA INFORMATION by using the Pandas Library.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Keep the required column for our analysis.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Handling the Missing Data values.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Visualize the Pre-processed data.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Finally apply the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371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A5BE-0DAD-531F-4D4D-9C6E6CEB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Arial Black" panose="020B0A04020102020204" pitchFamily="34" charset="0"/>
              </a:rPr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01A8-E385-55A2-C4F1-FAFC8E6C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8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AC6C-36D9-708E-6059-AD8D67D2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5026843" cy="1600200"/>
          </a:xfrm>
        </p:spPr>
        <p:txBody>
          <a:bodyPr/>
          <a:lstStyle/>
          <a:p>
            <a:r>
              <a:rPr lang="en-IN" dirty="0"/>
              <a:t>View distribution of total visit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38C120-2962-0810-2845-70C55D9557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125" r="13125"/>
          <a:stretch>
            <a:fillRect/>
          </a:stretch>
        </p:blipFill>
        <p:spPr>
          <a:xfrm>
            <a:off x="6552333" y="202003"/>
            <a:ext cx="4572000" cy="29961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CF0C-E742-DCEE-E399-E40ED2FB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733801"/>
            <a:ext cx="5026843" cy="2484883"/>
          </a:xfrm>
        </p:spPr>
        <p:txBody>
          <a:bodyPr/>
          <a:lstStyle/>
          <a:p>
            <a:r>
              <a:rPr lang="en-IN" dirty="0"/>
              <a:t>Before Log Transform distribution is right sided skewed.</a:t>
            </a:r>
          </a:p>
          <a:p>
            <a:r>
              <a:rPr lang="en-IN" dirty="0"/>
              <a:t>After Transformation it’s normally distributed.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2D18C-E829-6C0D-48C9-9D971E9E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72" y="3279971"/>
            <a:ext cx="4540596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2DAA-4D9C-5AA0-2B27-9A5FA747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348113" cy="1600200"/>
          </a:xfrm>
        </p:spPr>
        <p:txBody>
          <a:bodyPr/>
          <a:lstStyle/>
          <a:p>
            <a:r>
              <a:rPr lang="en-IN" dirty="0"/>
              <a:t>View of Total visits by specialization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3345C-4DF8-9427-A8C0-3EFED299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733801"/>
            <a:ext cx="4348113" cy="2484883"/>
          </a:xfrm>
        </p:spPr>
        <p:txBody>
          <a:bodyPr/>
          <a:lstStyle/>
          <a:p>
            <a:r>
              <a:rPr lang="en-IN" dirty="0"/>
              <a:t>The Rural and Agribusiness persons are visited the pages mostly.</a:t>
            </a:r>
          </a:p>
          <a:p>
            <a:r>
              <a:rPr lang="en-IN" dirty="0"/>
              <a:t>Least visited specialization is E-Business.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195F7E-F8BF-30C7-BE0A-BB61FBAF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21" y="514698"/>
            <a:ext cx="5458979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3A9C-5B3F-8E07-1971-C520EC1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498942" cy="1600200"/>
          </a:xfrm>
        </p:spPr>
        <p:txBody>
          <a:bodyPr/>
          <a:lstStyle/>
          <a:p>
            <a:r>
              <a:rPr lang="en-IN" dirty="0"/>
              <a:t>View of time spent on website by specialization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B40A-0209-124F-CC1D-069139795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498942" cy="2789684"/>
          </a:xfrm>
        </p:spPr>
        <p:txBody>
          <a:bodyPr/>
          <a:lstStyle/>
          <a:p>
            <a:r>
              <a:rPr lang="en-IN" dirty="0"/>
              <a:t>The Hospitality Management spend more time on the website and least spending time E-Commerce.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2DAA6-AB58-E50E-0953-C96C7F28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90" y="938903"/>
            <a:ext cx="5449835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01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831</TotalTime>
  <Words>380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Narrow</vt:lpstr>
      <vt:lpstr>Arial Rounded MT Bold</vt:lpstr>
      <vt:lpstr>Calibri</vt:lpstr>
      <vt:lpstr>Century Gothic</vt:lpstr>
      <vt:lpstr>Courier New</vt:lpstr>
      <vt:lpstr>Vapor Trail</vt:lpstr>
      <vt:lpstr>ENTEVYUV 13.0</vt:lpstr>
      <vt:lpstr>PROJECT TITLE</vt:lpstr>
      <vt:lpstr>PROBLEM STATEMENT</vt:lpstr>
      <vt:lpstr>TOOLS USED</vt:lpstr>
      <vt:lpstr>APPROACHES</vt:lpstr>
      <vt:lpstr>DATA VISUALIZATION</vt:lpstr>
      <vt:lpstr>View distribution of total visit </vt:lpstr>
      <vt:lpstr>View of Total visits by specialization</vt:lpstr>
      <vt:lpstr>View of time spent on website by specialization</vt:lpstr>
      <vt:lpstr>Distribution of lead source</vt:lpstr>
      <vt:lpstr>Distribution of lead origin</vt:lpstr>
      <vt:lpstr>Free interview copy by specialization</vt:lpstr>
      <vt:lpstr>Last activity</vt:lpstr>
      <vt:lpstr>Last notable activity</vt:lpstr>
      <vt:lpstr>Conclusion/suggestion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ENTEVYUV 13.0</dc:title>
  <dc:creator>Vishali Pushparaj</dc:creator>
  <cp:lastModifiedBy>Vishali Pushparaj</cp:lastModifiedBy>
  <cp:revision>2</cp:revision>
  <dcterms:created xsi:type="dcterms:W3CDTF">2023-10-27T21:42:23Z</dcterms:created>
  <dcterms:modified xsi:type="dcterms:W3CDTF">2023-10-28T11:33:43Z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