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7158-BCA9-47EA-AA9D-AC7B67B8BF8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490" y="1149929"/>
            <a:ext cx="9144000" cy="914400"/>
          </a:xfrm>
        </p:spPr>
        <p:txBody>
          <a:bodyPr>
            <a:normAutofit/>
          </a:bodyPr>
          <a:lstStyle/>
          <a:p>
            <a:r>
              <a:rPr lang="en-US" sz="4000" smtClean="0"/>
              <a:t>Nhóm 17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56911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5400" smtClean="0"/>
              <a:t>Quản Lý Kho</a:t>
            </a:r>
            <a:endParaRPr lang="en-US" sz="5400"/>
          </a:p>
        </p:txBody>
      </p:sp>
      <p:sp>
        <p:nvSpPr>
          <p:cNvPr id="4" name="TextBox 3"/>
          <p:cNvSpPr txBox="1"/>
          <p:nvPr/>
        </p:nvSpPr>
        <p:spPr>
          <a:xfrm>
            <a:off x="6976630" y="4505090"/>
            <a:ext cx="369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Thành Viên: </a:t>
            </a:r>
          </a:p>
          <a:p>
            <a:r>
              <a:rPr lang="en-US"/>
              <a:t>	</a:t>
            </a:r>
            <a:r>
              <a:rPr lang="en-US" smtClean="0"/>
              <a:t>Đoàn Minh Trí</a:t>
            </a:r>
          </a:p>
          <a:p>
            <a:r>
              <a:rPr lang="en-US"/>
              <a:t>	</a:t>
            </a:r>
            <a:r>
              <a:rPr lang="en-US" smtClean="0"/>
              <a:t>Phạm Thế Hiển</a:t>
            </a:r>
          </a:p>
          <a:p>
            <a:r>
              <a:rPr lang="en-US" smtClean="0"/>
              <a:t>GV: Tr</a:t>
            </a:r>
            <a:r>
              <a:rPr lang="vi-VN" smtClean="0"/>
              <a:t>ương</a:t>
            </a:r>
            <a:r>
              <a:rPr lang="en-US" smtClean="0"/>
              <a:t> Bá Thái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1. Giao diện chính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4842" y="1384733"/>
            <a:ext cx="3087558" cy="5273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Đa ngôn ngữ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667" y="1270000"/>
            <a:ext cx="3226223" cy="5491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Giao diện </a:t>
            </a:r>
            <a:r>
              <a:rPr lang="en-US" smtClean="0"/>
              <a:t>loại vải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1922" y="1408545"/>
            <a:ext cx="3303718" cy="5338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Giao diện nhập hàng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3985" y="1270000"/>
            <a:ext cx="3182088" cy="5380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</a:t>
            </a:r>
            <a:r>
              <a:rPr lang="en-US" smtClean="0"/>
              <a:t>.1 Nhập thông tin nhập kho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137" y="1357744"/>
            <a:ext cx="3349900" cy="5371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Giao diện xuất hàng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4704" y="1394691"/>
            <a:ext cx="3228241" cy="5309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Nhập thông tin xuất kho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0717" y="1422399"/>
            <a:ext cx="3202760" cy="5310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Giao diện tổng kho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3682" y="1163061"/>
            <a:ext cx="3360936" cy="5490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53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Franklin Gothic Book</vt:lpstr>
      <vt:lpstr>Franklin Gothic Medium</vt:lpstr>
      <vt:lpstr>Tahoma</vt:lpstr>
      <vt:lpstr>Wingdings 3</vt:lpstr>
      <vt:lpstr>Facet</vt:lpstr>
      <vt:lpstr>Nhóm 17</vt:lpstr>
      <vt:lpstr>1. Giao diện chính</vt:lpstr>
      <vt:lpstr>1.1 Đa ngôn ngữ</vt:lpstr>
      <vt:lpstr>2. Giao diện loại vải</vt:lpstr>
      <vt:lpstr>3. Giao diện nhập hàng</vt:lpstr>
      <vt:lpstr>3.1 Nhập thông tin nhập kho</vt:lpstr>
      <vt:lpstr>4. Giao diện xuất hàng</vt:lpstr>
      <vt:lpstr>4.1 Nhập thông tin xuất kho</vt:lpstr>
      <vt:lpstr>4. Giao diện tổng kho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17</dc:title>
  <dc:creator>Nin</dc:creator>
  <cp:lastModifiedBy>Nin</cp:lastModifiedBy>
  <cp:revision>9</cp:revision>
  <dcterms:created xsi:type="dcterms:W3CDTF">2020-08-11T10:41:00Z</dcterms:created>
  <dcterms:modified xsi:type="dcterms:W3CDTF">2020-08-12T01:32:59Z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