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4" r:id="rId8"/>
    <p:sldId id="260" r:id="rId9"/>
    <p:sldId id="263" r:id="rId10"/>
    <p:sldId id="261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7158-BCA9-47EA-AA9D-AC7B67B8BF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C7A620-F616-47CF-8746-989DDFAEED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0" y="1149929"/>
            <a:ext cx="9144000" cy="914400"/>
          </a:xfrm>
        </p:spPr>
        <p:txBody>
          <a:bodyPr>
            <a:normAutofit/>
          </a:bodyPr>
          <a:lstStyle/>
          <a:p>
            <a:r>
              <a:rPr lang="en-US" sz="4000" smtClean="0"/>
              <a:t>Nhóm 17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691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5400" smtClean="0"/>
              <a:t>Quản Lý Kho</a:t>
            </a:r>
            <a:endParaRPr lang="en-US" sz="5400"/>
          </a:p>
        </p:txBody>
      </p:sp>
      <p:sp>
        <p:nvSpPr>
          <p:cNvPr id="4" name="TextBox 3"/>
          <p:cNvSpPr txBox="1"/>
          <p:nvPr/>
        </p:nvSpPr>
        <p:spPr>
          <a:xfrm>
            <a:off x="6976630" y="4505090"/>
            <a:ext cx="369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Thành Viên: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Đoàn Minh Trí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Phạm Thế Hiển</a:t>
            </a:r>
            <a:endParaRPr lang="en-US" smtClean="0"/>
          </a:p>
          <a:p>
            <a:r>
              <a:rPr lang="en-US" smtClean="0"/>
              <a:t>GV: Tr</a:t>
            </a:r>
            <a:r>
              <a:rPr lang="vi-VN" smtClean="0"/>
              <a:t>ương</a:t>
            </a:r>
            <a:r>
              <a:rPr lang="en-US" smtClean="0"/>
              <a:t> Bá Thái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Kết quả đạt được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/>
              <a:t>Cám ơn thầy và các bạn đã nghe bài thuyết trình của nhóm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1. Giao diện chính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9714" y="2160588"/>
            <a:ext cx="2272609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Đa ngôn ngữ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918" y="2160588"/>
            <a:ext cx="2280202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Giao </a:t>
            </a:r>
            <a:r>
              <a:rPr lang="en-US"/>
              <a:t>diện </a:t>
            </a:r>
            <a:r>
              <a:rPr lang="en-US" smtClean="0"/>
              <a:t>loại vải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5036" y="2160588"/>
            <a:ext cx="2401965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Giao diện nhập hàng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8313" y="2160588"/>
            <a:ext cx="2295411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.1 Nhập thông tin nhập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5192" y="2160588"/>
            <a:ext cx="2381654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Giao diện xuất hàng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6014" y="2160588"/>
            <a:ext cx="2360009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Nhập thông tin xuất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5662" y="2160588"/>
            <a:ext cx="2340713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Giao diện tổng kho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8009" y="2160588"/>
            <a:ext cx="2376019" cy="388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321</Words>
  <Application>WPS Presentation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Franklin Gothic Medium</vt:lpstr>
      <vt:lpstr>Franklin Gothic Book</vt:lpstr>
      <vt:lpstr>Tahoma</vt:lpstr>
      <vt:lpstr>Microsoft YaHei</vt:lpstr>
      <vt:lpstr>Arial Unicode MS</vt:lpstr>
      <vt:lpstr>Calibri</vt:lpstr>
      <vt:lpstr>Symbol</vt:lpstr>
      <vt:lpstr>Facet</vt:lpstr>
      <vt:lpstr>Nhóm 17</vt:lpstr>
      <vt:lpstr>1. Giao diện chính</vt:lpstr>
      <vt:lpstr>1.1 Đa ngôn ngữ</vt:lpstr>
      <vt:lpstr>2. Giao diện loại vải</vt:lpstr>
      <vt:lpstr>3. Giao diện nhập hàng</vt:lpstr>
      <vt:lpstr>3.1 Nhập thông tin nhập kho</vt:lpstr>
      <vt:lpstr>4. Giao diện xuất hàng</vt:lpstr>
      <vt:lpstr>4.1 Nhập thông tin xuất kho</vt:lpstr>
      <vt:lpstr>4. Giao diện tổng kho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17</dc:title>
  <dc:creator>Nin</dc:creator>
  <cp:lastModifiedBy>Admin</cp:lastModifiedBy>
  <cp:revision>8</cp:revision>
  <dcterms:created xsi:type="dcterms:W3CDTF">2020-08-11T10:41:00Z</dcterms:created>
  <dcterms:modified xsi:type="dcterms:W3CDTF">2020-08-12T00:50:23Z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