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57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32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7158-BCA9-47EA-AA9D-AC7B67B8BF8C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C7A620-F616-47CF-8746-989DDFAE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0" y="1149929"/>
            <a:ext cx="9144000" cy="914400"/>
          </a:xfrm>
        </p:spPr>
        <p:txBody>
          <a:bodyPr>
            <a:normAutofit/>
          </a:bodyPr>
          <a:lstStyle/>
          <a:p>
            <a:r>
              <a:rPr lang="en-US" sz="4000" smtClean="0"/>
              <a:t>Nhóm 17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691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Quản Lý Kho</a:t>
            </a:r>
            <a:endParaRPr 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6976630" y="4505090"/>
            <a:ext cx="369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Thành Viên: </a:t>
            </a:r>
          </a:p>
          <a:p>
            <a:r>
              <a:rPr lang="en-US"/>
              <a:t>	</a:t>
            </a:r>
            <a:r>
              <a:rPr lang="en-US" smtClean="0"/>
              <a:t>Đoàn Minh Trí</a:t>
            </a:r>
          </a:p>
          <a:p>
            <a:r>
              <a:rPr lang="en-US"/>
              <a:t>	</a:t>
            </a:r>
            <a:r>
              <a:rPr lang="en-US" smtClean="0"/>
              <a:t>Phạm Thế Hiển</a:t>
            </a:r>
          </a:p>
          <a:p>
            <a:r>
              <a:rPr lang="en-US" smtClean="0"/>
              <a:t>GV: Tr</a:t>
            </a:r>
            <a:r>
              <a:rPr lang="vi-VN" smtClean="0"/>
              <a:t>ương</a:t>
            </a:r>
            <a:r>
              <a:rPr lang="en-US" smtClean="0"/>
              <a:t> Bá Thái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 Giao diện chính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714" y="2160588"/>
            <a:ext cx="22726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Đa ngôn ngữ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918" y="2160588"/>
            <a:ext cx="22802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Giao </a:t>
            </a:r>
            <a:r>
              <a:rPr lang="en-US"/>
              <a:t>diện </a:t>
            </a:r>
            <a:r>
              <a:rPr lang="en-US" smtClean="0"/>
              <a:t>loại vải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036" y="2160588"/>
            <a:ext cx="240196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Giao diện nhập hàng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313" y="2160588"/>
            <a:ext cx="22954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.1 Nhập thông tin nhập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192" y="2160588"/>
            <a:ext cx="23816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xuất hàng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014" y="2160588"/>
            <a:ext cx="23600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Nhập thông tin xuất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662" y="2160588"/>
            <a:ext cx="23407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tổng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009" y="2160588"/>
            <a:ext cx="23760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Tahoma</vt:lpstr>
      <vt:lpstr>Wingdings 3</vt:lpstr>
      <vt:lpstr>Facet</vt:lpstr>
      <vt:lpstr>Nhóm 17</vt:lpstr>
      <vt:lpstr>1. Giao diện chính</vt:lpstr>
      <vt:lpstr>1.1 Đa ngôn ngữ</vt:lpstr>
      <vt:lpstr>2. Giao diện loại vải</vt:lpstr>
      <vt:lpstr>3. Giao diện nhập hàng</vt:lpstr>
      <vt:lpstr>3.1 Nhập thông tin nhập kho</vt:lpstr>
      <vt:lpstr>4. Giao diện xuất hàng</vt:lpstr>
      <vt:lpstr>4.1 Nhập thông tin xuất kho</vt:lpstr>
      <vt:lpstr>4. Giao diện tổng kho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17</dc:title>
  <dc:creator>Nin</dc:creator>
  <cp:lastModifiedBy>Nin</cp:lastModifiedBy>
  <cp:revision>4</cp:revision>
  <dcterms:created xsi:type="dcterms:W3CDTF">2020-08-11T10:41:23Z</dcterms:created>
  <dcterms:modified xsi:type="dcterms:W3CDTF">2020-08-11T11:15:31Z</dcterms:modified>
</cp:coreProperties>
</file>