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37010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Yelp</a:t>
            </a:r>
            <a:r>
              <a:rPr lang="en-US" b="0" strike="sngStrike" dirty="0" smtClean="0"/>
              <a:t>ing</a:t>
            </a:r>
            <a:r>
              <a:rPr lang="en-US" dirty="0" smtClean="0"/>
              <a:t> </a:t>
            </a:r>
            <a:r>
              <a:rPr lang="en-US" b="0" strike="sngStrike" dirty="0" smtClean="0"/>
              <a:t>Out</a:t>
            </a:r>
            <a:r>
              <a:rPr lang="en-US" dirty="0" smtClean="0"/>
              <a:t>  Review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Pig Yelping Out  Review data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>Pig Yelping Out  Review data</dc:description>
  <cp:lastModifiedBy>smithaprabhath</cp:lastModifiedBy>
  <cp:revision>60</cp:revision>
  <dcterms:created xsi:type="dcterms:W3CDTF">2014-09-04T05:54:58Z</dcterms:created>
  <dcterms:modified xsi:type="dcterms:W3CDTF">2014-09-04T21:19:06Z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>Pig Yelping Out  Review data</vt:lpwstr>
  </property>
</Properties>
</file>