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– </a:t>
            </a:r>
          </a:p>
          <a:p>
            <a:pPr marL="109728" indent="0">
              <a:buNone/>
            </a:pPr>
            <a:r>
              <a:rPr lang="en-US" dirty="0" smtClean="0"/>
              <a:t> Learning exercise in understanding how </a:t>
            </a:r>
            <a:r>
              <a:rPr lang="en-US" dirty="0"/>
              <a:t>H</a:t>
            </a:r>
            <a:r>
              <a:rPr lang="en-US" dirty="0" smtClean="0"/>
              <a:t>adoop and Pig can be used to extract, transform and load data.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Data – Yelp Dataset Challenge</a:t>
            </a:r>
          </a:p>
          <a:p>
            <a:pPr marL="109728" indent="0">
              <a:buNone/>
            </a:pPr>
            <a:r>
              <a:rPr lang="en-US" dirty="0"/>
              <a:t>https://www.yelp.com/dataset_challenge/dataset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</a:t>
            </a:r>
            <a:r>
              <a:rPr lang="en-US" dirty="0" smtClean="0"/>
              <a:t>Yelp</a:t>
            </a:r>
            <a:r>
              <a:rPr lang="en-US" strike="sngStrike" dirty="0" smtClean="0"/>
              <a:t>ing Out</a:t>
            </a:r>
            <a:r>
              <a:rPr lang="en-US" dirty="0" smtClean="0"/>
              <a:t>  </a:t>
            </a:r>
            <a:r>
              <a:rPr lang="en-US" dirty="0"/>
              <a:t>Review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9400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35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Pig Yelping Out  Review data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>Pig Yelping Out  Review data</dc:description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>Pig Yelping Out  Review data</vt:lpwstr>
  </property>
</Properties>
</file>