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85800"/>
            <a:ext cx="2847975" cy="1609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1997839"/>
            <a:ext cx="55626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Challenge Dataset includes data from </a:t>
            </a:r>
            <a:r>
              <a:rPr lang="en-US" sz="2000" b="1" dirty="0" smtClean="0"/>
              <a:t>Phoenix</a:t>
            </a:r>
            <a:r>
              <a:rPr lang="en-US" sz="2000" dirty="0" smtClean="0"/>
              <a:t>, </a:t>
            </a:r>
            <a:r>
              <a:rPr lang="en-US" sz="2000" b="1" dirty="0" smtClean="0"/>
              <a:t>Las Vegas</a:t>
            </a:r>
            <a:r>
              <a:rPr lang="en-US" sz="2000" dirty="0" smtClean="0"/>
              <a:t>, </a:t>
            </a:r>
            <a:r>
              <a:rPr lang="en-US" sz="2000" b="1" dirty="0" smtClean="0"/>
              <a:t>Madison</a:t>
            </a:r>
            <a:r>
              <a:rPr lang="en-US" sz="2000" dirty="0" smtClean="0"/>
              <a:t>, </a:t>
            </a:r>
            <a:r>
              <a:rPr lang="en-US" sz="2000" b="1" dirty="0" smtClean="0"/>
              <a:t>Waterloo</a:t>
            </a:r>
            <a:r>
              <a:rPr lang="en-US" sz="2000" dirty="0" smtClean="0"/>
              <a:t> and </a:t>
            </a:r>
            <a:r>
              <a:rPr lang="en-US" sz="2000" b="1" dirty="0" smtClean="0"/>
              <a:t>Edinburgh</a:t>
            </a:r>
            <a:r>
              <a:rPr lang="en-US" sz="2000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42,153</a:t>
            </a:r>
            <a:r>
              <a:rPr lang="en-US" dirty="0" smtClean="0"/>
              <a:t> businesses</a:t>
            </a:r>
          </a:p>
          <a:p>
            <a:r>
              <a:rPr lang="en-US" b="1" dirty="0" smtClean="0"/>
              <a:t>320,002</a:t>
            </a:r>
            <a:r>
              <a:rPr lang="en-US" dirty="0" smtClean="0"/>
              <a:t> business attributes</a:t>
            </a:r>
          </a:p>
          <a:p>
            <a:r>
              <a:rPr lang="en-US" b="1" dirty="0" smtClean="0"/>
              <a:t>31,617</a:t>
            </a:r>
            <a:r>
              <a:rPr lang="en-US" dirty="0" smtClean="0"/>
              <a:t> check-in sets</a:t>
            </a:r>
          </a:p>
          <a:p>
            <a:r>
              <a:rPr lang="en-US" b="1" dirty="0" smtClean="0"/>
              <a:t>252,898</a:t>
            </a:r>
            <a:r>
              <a:rPr lang="en-US" dirty="0" smtClean="0"/>
              <a:t> users</a:t>
            </a:r>
          </a:p>
          <a:p>
            <a:r>
              <a:rPr lang="en-US" b="1" dirty="0" smtClean="0"/>
              <a:t>955,999</a:t>
            </a:r>
            <a:r>
              <a:rPr lang="en-US" dirty="0" smtClean="0"/>
              <a:t> edge social graph</a:t>
            </a:r>
          </a:p>
          <a:p>
            <a:r>
              <a:rPr lang="en-US" b="1" dirty="0" smtClean="0"/>
              <a:t>403,210</a:t>
            </a:r>
            <a:r>
              <a:rPr lang="en-US" dirty="0" smtClean="0"/>
              <a:t> tips</a:t>
            </a:r>
          </a:p>
          <a:p>
            <a:r>
              <a:rPr lang="en-US" b="1" dirty="0" smtClean="0"/>
              <a:t>1,125,458</a:t>
            </a:r>
            <a:r>
              <a:rPr lang="en-US" dirty="0" smtClean="0"/>
              <a:t>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35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