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533400"/>
            <a:ext cx="8153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Yelp Reviews </a:t>
            </a:r>
            <a:r>
              <a:rPr lang="en-US" sz="2000" dirty="0" smtClean="0"/>
              <a:t> Description -  </a:t>
            </a:r>
          </a:p>
          <a:p>
            <a:endParaRPr lang="en-US" sz="2000" dirty="0"/>
          </a:p>
          <a:p>
            <a:r>
              <a:rPr lang="en-US" dirty="0" smtClean="0"/>
              <a:t>Each </a:t>
            </a:r>
            <a:r>
              <a:rPr lang="en-US" dirty="0"/>
              <a:t>review is made by a user for a business and is made up of -</a:t>
            </a:r>
          </a:p>
          <a:p>
            <a:r>
              <a:rPr lang="en-US" dirty="0" err="1"/>
              <a:t>funny_vote</a:t>
            </a:r>
            <a:r>
              <a:rPr lang="en-US" dirty="0"/>
              <a:t>, </a:t>
            </a:r>
            <a:r>
              <a:rPr lang="en-US" dirty="0" err="1"/>
              <a:t>useful_vote</a:t>
            </a:r>
            <a:r>
              <a:rPr lang="en-US" dirty="0"/>
              <a:t>, </a:t>
            </a:r>
            <a:r>
              <a:rPr lang="en-US" dirty="0" err="1"/>
              <a:t>cool_vote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review_id</a:t>
            </a:r>
            <a:r>
              <a:rPr lang="en-US" dirty="0"/>
              <a:t>, text, </a:t>
            </a:r>
            <a:r>
              <a:rPr lang="en-US" dirty="0" err="1"/>
              <a:t>business_id</a:t>
            </a:r>
            <a:r>
              <a:rPr lang="en-US" dirty="0"/>
              <a:t>, stars, </a:t>
            </a:r>
            <a:r>
              <a:rPr lang="en-US" dirty="0" err="1"/>
              <a:t>review_date</a:t>
            </a:r>
            <a:r>
              <a:rPr lang="en-US" dirty="0"/>
              <a:t>,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dirty="0"/>
              <a:t>Sample data :</a:t>
            </a:r>
          </a:p>
          <a:p>
            <a:r>
              <a:rPr lang="en-US" sz="1600" i="1" dirty="0"/>
              <a:t> </a:t>
            </a:r>
          </a:p>
          <a:p>
            <a:r>
              <a:rPr lang="en-US" sz="1600" i="1" dirty="0"/>
              <a:t>{"</a:t>
            </a:r>
            <a:r>
              <a:rPr lang="en-US" sz="1600" i="1" dirty="0">
                <a:solidFill>
                  <a:srgbClr val="FF0000"/>
                </a:solidFill>
              </a:rPr>
              <a:t>votes</a:t>
            </a:r>
            <a:r>
              <a:rPr lang="en-US" sz="1600" i="1" dirty="0"/>
              <a:t>": {"f</a:t>
            </a:r>
            <a:r>
              <a:rPr lang="en-US" sz="1600" i="1" dirty="0">
                <a:solidFill>
                  <a:srgbClr val="FF0000"/>
                </a:solidFill>
              </a:rPr>
              <a:t>unny</a:t>
            </a:r>
            <a:r>
              <a:rPr lang="en-US" sz="1600" i="1" dirty="0"/>
              <a:t>": 1, "</a:t>
            </a:r>
            <a:r>
              <a:rPr lang="en-US" sz="1600" i="1" dirty="0">
                <a:solidFill>
                  <a:srgbClr val="FF0000"/>
                </a:solidFill>
              </a:rPr>
              <a:t>usefu</a:t>
            </a:r>
            <a:r>
              <a:rPr lang="en-US" sz="1600" i="1" dirty="0"/>
              <a:t>l": 1, "c</a:t>
            </a:r>
            <a:r>
              <a:rPr lang="en-US" sz="1600" i="1" dirty="0">
                <a:solidFill>
                  <a:srgbClr val="FF0000"/>
                </a:solidFill>
              </a:rPr>
              <a:t>ool</a:t>
            </a:r>
            <a:r>
              <a:rPr lang="en-US" sz="1600" i="1" dirty="0"/>
              <a:t>": 1}, "</a:t>
            </a:r>
            <a:r>
              <a:rPr lang="en-US" sz="1600" i="1" dirty="0" err="1">
                <a:solidFill>
                  <a:srgbClr val="FF0000"/>
                </a:solidFill>
              </a:rPr>
              <a:t>user_id</a:t>
            </a:r>
            <a:r>
              <a:rPr lang="en-US" sz="1600" i="1" dirty="0"/>
              <a:t>": "k2u1F6spBGhgk2JtAe97QA", "</a:t>
            </a:r>
            <a:r>
              <a:rPr lang="en-US" sz="1600" i="1" dirty="0" err="1">
                <a:solidFill>
                  <a:srgbClr val="FF0000"/>
                </a:solidFill>
              </a:rPr>
              <a:t>review_id</a:t>
            </a:r>
            <a:r>
              <a:rPr lang="en-US" sz="1600" i="1" dirty="0">
                <a:solidFill>
                  <a:srgbClr val="FF0000"/>
                </a:solidFill>
              </a:rPr>
              <a:t>"</a:t>
            </a:r>
            <a:r>
              <a:rPr lang="en-US" sz="1600" i="1" dirty="0"/>
              <a:t>: "HeDqdFYkKaeDvPtiFy6Xmw", "</a:t>
            </a:r>
            <a:r>
              <a:rPr lang="en-US" sz="1600" i="1" dirty="0">
                <a:solidFill>
                  <a:srgbClr val="FF0000"/>
                </a:solidFill>
              </a:rPr>
              <a:t>stars</a:t>
            </a:r>
            <a:r>
              <a:rPr lang="en-US" sz="1600" i="1" dirty="0"/>
              <a:t>": 5, "</a:t>
            </a:r>
            <a:r>
              <a:rPr lang="en-US" sz="1600" i="1" dirty="0">
                <a:solidFill>
                  <a:srgbClr val="FF0000"/>
                </a:solidFill>
              </a:rPr>
              <a:t>date"</a:t>
            </a:r>
            <a:r>
              <a:rPr lang="en-US" sz="1600" i="1" dirty="0"/>
              <a:t>: "2014-07-16", "</a:t>
            </a:r>
            <a:r>
              <a:rPr lang="en-US" sz="1600" i="1" dirty="0">
                <a:solidFill>
                  <a:srgbClr val="FF0000"/>
                </a:solidFill>
              </a:rPr>
              <a:t>text</a:t>
            </a:r>
            <a:r>
              <a:rPr lang="en-US" sz="1600" i="1" dirty="0"/>
              <a:t>": "This event was my favorite event in a long time. Lindsey did a fabulous job of setting all of this up and keeping the movie to be played completely hush </a:t>
            </a:r>
            <a:r>
              <a:rPr lang="en-US" sz="1600" i="1" dirty="0" err="1"/>
              <a:t>hush</a:t>
            </a:r>
            <a:r>
              <a:rPr lang="en-US" sz="1600" i="1" dirty="0"/>
              <a:t>. I absolutely love </a:t>
            </a:r>
            <a:r>
              <a:rPr lang="en-US" sz="1600" i="1" dirty="0" err="1"/>
              <a:t>FilmBar</a:t>
            </a:r>
            <a:r>
              <a:rPr lang="en-US" sz="1600" i="1" dirty="0"/>
              <a:t>. They always have a great beer and wine selection, wonderful staff, and a wacky selection of art film. The movie for the night was Wayne's World, one of my all-time favorites. So naturally I was beyond thrilled to have been invited. Had a super \"</a:t>
            </a:r>
            <a:r>
              <a:rPr lang="en-US" sz="1600" i="1" dirty="0" err="1"/>
              <a:t>Foxey</a:t>
            </a:r>
            <a:r>
              <a:rPr lang="en-US" sz="1600" i="1" dirty="0"/>
              <a:t>\" date, (Can you say that about a guy?) and a delicious dog from Short Leash, and a fabulous time. \n\</a:t>
            </a:r>
            <a:r>
              <a:rPr lang="en-US" sz="1600" i="1" dirty="0" err="1"/>
              <a:t>nThank</a:t>
            </a:r>
            <a:r>
              <a:rPr lang="en-US" sz="1600" i="1" dirty="0"/>
              <a:t> you Lindsey, </a:t>
            </a:r>
            <a:r>
              <a:rPr lang="en-US" sz="1600" i="1" dirty="0" err="1"/>
              <a:t>FilmBar</a:t>
            </a:r>
            <a:r>
              <a:rPr lang="en-US" sz="1600" i="1" dirty="0"/>
              <a:t>, and Yelp for a fantastic evening! Party time, excellent!", "</a:t>
            </a:r>
            <a:r>
              <a:rPr lang="en-US" sz="1600" i="1" dirty="0">
                <a:solidFill>
                  <a:srgbClr val="FF0000"/>
                </a:solidFill>
              </a:rPr>
              <a:t>type</a:t>
            </a:r>
            <a:r>
              <a:rPr lang="en-US" sz="1600" i="1" dirty="0"/>
              <a:t>": "review", "</a:t>
            </a:r>
            <a:r>
              <a:rPr lang="en-US" sz="1600" i="1" dirty="0" err="1">
                <a:solidFill>
                  <a:srgbClr val="FF0000"/>
                </a:solidFill>
              </a:rPr>
              <a:t>business_id</a:t>
            </a:r>
            <a:r>
              <a:rPr lang="en-US" sz="1600" i="1" dirty="0"/>
              <a:t>": "nYer89hXYAoddMEKTxw7kA"}</a:t>
            </a:r>
          </a:p>
        </p:txBody>
      </p:sp>
    </p:spTree>
    <p:extLst>
      <p:ext uri="{BB962C8B-B14F-4D97-AF65-F5344CB8AC3E}">
        <p14:creationId xmlns:p14="http://schemas.microsoft.com/office/powerpoint/2010/main" val="29608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42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