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467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Goal </a:t>
            </a:r>
            <a:r>
              <a:rPr lang="en-US" sz="4000" dirty="0" smtClean="0"/>
              <a:t>– </a:t>
            </a:r>
            <a:r>
              <a:rPr lang="en-US" sz="4000" dirty="0"/>
              <a:t>Insights from the Yelp’s </a:t>
            </a:r>
            <a:r>
              <a:rPr lang="en-US" sz="4000" dirty="0" smtClean="0"/>
              <a:t> Review Dataset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Top  businesses with most </a:t>
            </a:r>
            <a:r>
              <a:rPr lang="en-US" dirty="0" smtClean="0"/>
              <a:t>reviews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Top  businesses with funny reviews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 </a:t>
            </a:r>
            <a:r>
              <a:rPr lang="en-US" dirty="0"/>
              <a:t>businesses with least reviews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dirty="0"/>
              <a:t>reviewers in each of the review categories (funny, useful, cool)</a:t>
            </a:r>
          </a:p>
        </p:txBody>
      </p:sp>
    </p:spTree>
    <p:extLst>
      <p:ext uri="{BB962C8B-B14F-4D97-AF65-F5344CB8AC3E}">
        <p14:creationId xmlns:p14="http://schemas.microsoft.com/office/powerpoint/2010/main" val="16533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22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