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772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Overview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Tools  </a:t>
            </a:r>
            <a:r>
              <a:rPr lang="en-US" dirty="0"/>
              <a:t>: AWS EMR, S3 , Pig, Excel to visualize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Started </a:t>
            </a:r>
            <a:r>
              <a:rPr lang="en-US" dirty="0"/>
              <a:t>a cluster on AWS EMR.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to log into the master node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Executed </a:t>
            </a:r>
            <a:r>
              <a:rPr lang="en-US" dirty="0"/>
              <a:t>commands on  Pig Grunt shell  to extract, clean and flatten the nested review </a:t>
            </a:r>
            <a:r>
              <a:rPr lang="en-US" dirty="0" err="1"/>
              <a:t>json</a:t>
            </a:r>
            <a:r>
              <a:rPr lang="en-US" dirty="0"/>
              <a:t> file  and output  a comma separated  file.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Merged </a:t>
            </a:r>
            <a:r>
              <a:rPr lang="en-US" dirty="0"/>
              <a:t>the parts file using  the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getmerge</a:t>
            </a:r>
            <a:r>
              <a:rPr lang="en-US" dirty="0"/>
              <a:t> command into a single file.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Copied the output </a:t>
            </a:r>
            <a:r>
              <a:rPr lang="en-US" dirty="0"/>
              <a:t>into s3 output </a:t>
            </a:r>
            <a:r>
              <a:rPr lang="en-US" dirty="0" smtClean="0"/>
              <a:t>bucket folder </a:t>
            </a:r>
            <a:r>
              <a:rPr lang="en-US" dirty="0"/>
              <a:t>. It has about one million records.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Loaded </a:t>
            </a:r>
            <a:r>
              <a:rPr lang="en-US" dirty="0"/>
              <a:t>the new csv file into </a:t>
            </a:r>
            <a:r>
              <a:rPr lang="en-US" dirty="0" err="1"/>
              <a:t>powerquery</a:t>
            </a:r>
            <a:r>
              <a:rPr lang="en-US" dirty="0"/>
              <a:t>  to understand the review trends.</a:t>
            </a:r>
          </a:p>
        </p:txBody>
      </p:sp>
    </p:spTree>
    <p:extLst>
      <p:ext uri="{BB962C8B-B14F-4D97-AF65-F5344CB8AC3E}">
        <p14:creationId xmlns:p14="http://schemas.microsoft.com/office/powerpoint/2010/main" val="284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97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