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09600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Details</a:t>
            </a:r>
          </a:p>
          <a:p>
            <a:r>
              <a:rPr lang="en-US" sz="2000" dirty="0" smtClean="0"/>
              <a:t>Pig Architecture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057399"/>
            <a:ext cx="6096000" cy="43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