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443841"/>
            <a:ext cx="716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More Details –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Created test review </a:t>
            </a:r>
            <a:r>
              <a:rPr lang="en-US" dirty="0" err="1"/>
              <a:t>json</a:t>
            </a:r>
            <a:r>
              <a:rPr lang="en-US" dirty="0"/>
              <a:t> data file on EC2 instance and put it onto AWS EMR master node.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/>
              <a:t>SSh</a:t>
            </a:r>
            <a:r>
              <a:rPr lang="en-US" dirty="0"/>
              <a:t> logged into the AWS EMR master node.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</a:t>
            </a:r>
            <a:r>
              <a:rPr lang="en-US" dirty="0"/>
              <a:t>Pig Grunt shell in local mode and executed Test </a:t>
            </a:r>
            <a:r>
              <a:rPr lang="en-US" dirty="0" smtClean="0"/>
              <a:t>data file.</a:t>
            </a:r>
            <a:endParaRPr lang="en-US" dirty="0"/>
          </a:p>
          <a:p>
            <a:r>
              <a:rPr lang="en-US" dirty="0"/>
              <a:t>		</a:t>
            </a:r>
            <a:r>
              <a:rPr lang="en-US" sz="2000" b="1" dirty="0"/>
              <a:t>[</a:t>
            </a:r>
            <a:r>
              <a:rPr lang="en-US" sz="2000" b="1" dirty="0" err="1"/>
              <a:t>Hadoop@ip</a:t>
            </a:r>
            <a:r>
              <a:rPr lang="en-US" sz="2000" b="1" dirty="0"/>
              <a:t>~]$  Pig –x local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Started </a:t>
            </a:r>
            <a:r>
              <a:rPr lang="en-US" dirty="0"/>
              <a:t>Pig Grunt Shell in Hadoop </a:t>
            </a:r>
            <a:r>
              <a:rPr lang="en-US" dirty="0" smtClean="0"/>
              <a:t>mode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        		</a:t>
            </a:r>
            <a:r>
              <a:rPr lang="en-US" sz="2000" b="1" dirty="0"/>
              <a:t>[</a:t>
            </a:r>
            <a:r>
              <a:rPr lang="en-US" sz="2000" b="1" dirty="0" err="1"/>
              <a:t>Hadoop@ip</a:t>
            </a:r>
            <a:r>
              <a:rPr lang="en-US" sz="2000" b="1" dirty="0"/>
              <a:t>~]$  </a:t>
            </a:r>
            <a:r>
              <a:rPr lang="en-US" sz="2000" b="1" dirty="0" smtClean="0"/>
              <a:t>Pig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296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44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