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F2A096A5-0365-4AC0-B94F-38CF202B0DA2}" type="datetimeFigureOut">
              <a:rPr lang="en-US" smtClean="0"/>
              <a:t>03/Sep/2014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E2050494-9014-476C-84CA-E3DCAE7AA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2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4328" y="457200"/>
            <a:ext cx="8458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########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Loading </a:t>
            </a:r>
            <a:r>
              <a:rPr lang="en-US" b="1" dirty="0">
                <a:solidFill>
                  <a:srgbClr val="FF0000"/>
                </a:solidFill>
              </a:rPr>
              <a:t>JSON Data</a:t>
            </a:r>
            <a:r>
              <a:rPr lang="en-US" b="1" dirty="0"/>
              <a:t> with </a:t>
            </a:r>
            <a:r>
              <a:rPr lang="en-US" b="1" dirty="0" err="1"/>
              <a:t>JsonLoader</a:t>
            </a:r>
            <a:r>
              <a:rPr lang="en-US" b="1" dirty="0"/>
              <a:t>() 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F0000"/>
                </a:solidFill>
              </a:rPr>
              <a:t>Providing Schema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Grunt&gt;</a:t>
            </a:r>
            <a:r>
              <a:rPr lang="en-US" dirty="0" err="1" smtClean="0"/>
              <a:t>ReviewData</a:t>
            </a:r>
            <a:r>
              <a:rPr lang="en-US" dirty="0" smtClean="0"/>
              <a:t>  </a:t>
            </a:r>
            <a:r>
              <a:rPr lang="en-US" dirty="0"/>
              <a:t>= LOAD 's3://</a:t>
            </a:r>
            <a:r>
              <a:rPr lang="en-US" dirty="0" smtClean="0"/>
              <a:t>sm-uwcloud230/Project/Yelp/input/</a:t>
            </a:r>
            <a:r>
              <a:rPr lang="en-US" dirty="0" err="1" smtClean="0"/>
              <a:t>json</a:t>
            </a:r>
            <a:r>
              <a:rPr lang="en-US" dirty="0" smtClean="0"/>
              <a:t>/</a:t>
            </a:r>
            <a:r>
              <a:rPr lang="en-US" dirty="0" err="1" smtClean="0"/>
              <a:t>yelp_academic_dataset_review.json</a:t>
            </a:r>
            <a:r>
              <a:rPr lang="en-US" dirty="0"/>
              <a:t>'  </a:t>
            </a:r>
            <a:r>
              <a:rPr lang="en-US" dirty="0" smtClean="0"/>
              <a:t>USING </a:t>
            </a:r>
            <a:r>
              <a:rPr lang="en-US" dirty="0" err="1" smtClean="0"/>
              <a:t>JsonLoader</a:t>
            </a:r>
            <a:r>
              <a:rPr lang="en-US" dirty="0"/>
              <a:t>('</a:t>
            </a:r>
            <a:r>
              <a:rPr lang="en-US" dirty="0" err="1"/>
              <a:t>votes:tuple</a:t>
            </a:r>
            <a:r>
              <a:rPr lang="en-US" dirty="0"/>
              <a:t>(</a:t>
            </a:r>
            <a:r>
              <a:rPr lang="en-US" dirty="0" err="1"/>
              <a:t>funny_vote:int,useful_vote:int,cool_vote:int</a:t>
            </a:r>
            <a:r>
              <a:rPr lang="en-US" dirty="0"/>
              <a:t>),user_id:chararray,review_id:chararray,stars:int,creation_date:datetime,text:chararray,type:chararray,business_id:chararray');</a:t>
            </a:r>
          </a:p>
          <a:p>
            <a:endParaRPr lang="en-US" dirty="0" smtClean="0"/>
          </a:p>
          <a:p>
            <a:r>
              <a:rPr lang="en-US" dirty="0" smtClean="0"/>
              <a:t>######### </a:t>
            </a:r>
            <a:r>
              <a:rPr lang="en-US" dirty="0"/>
              <a:t>To </a:t>
            </a:r>
            <a:r>
              <a:rPr lang="en-US" b="1" dirty="0">
                <a:solidFill>
                  <a:srgbClr val="FF0000"/>
                </a:solidFill>
              </a:rPr>
              <a:t>remove nested structure </a:t>
            </a:r>
            <a:r>
              <a:rPr lang="en-US" dirty="0"/>
              <a:t>and text column</a:t>
            </a:r>
          </a:p>
          <a:p>
            <a:r>
              <a:rPr lang="en-US" dirty="0"/>
              <a:t>Grunt&gt; </a:t>
            </a:r>
            <a:r>
              <a:rPr lang="en-US" dirty="0" err="1"/>
              <a:t>OutputReview</a:t>
            </a:r>
            <a:r>
              <a:rPr lang="en-US" dirty="0"/>
              <a:t>  = FOREACH  </a:t>
            </a:r>
            <a:r>
              <a:rPr lang="en-US" dirty="0" err="1"/>
              <a:t>ReviewData</a:t>
            </a:r>
            <a:r>
              <a:rPr lang="en-US" dirty="0"/>
              <a:t>  generate FLATTEN(votes), </a:t>
            </a:r>
            <a:r>
              <a:rPr lang="en-US" dirty="0" err="1"/>
              <a:t>user_id</a:t>
            </a:r>
            <a:r>
              <a:rPr lang="en-US" dirty="0"/>
              <a:t>, </a:t>
            </a:r>
            <a:r>
              <a:rPr lang="en-US" dirty="0" err="1"/>
              <a:t>review_id,stars,creation_date,type,business_id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########## </a:t>
            </a:r>
            <a:r>
              <a:rPr lang="en-US" b="1" dirty="0" smtClean="0">
                <a:solidFill>
                  <a:srgbClr val="FF0000"/>
                </a:solidFill>
              </a:rPr>
              <a:t>Storing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data into </a:t>
            </a:r>
            <a:r>
              <a:rPr lang="en-US" b="1" dirty="0" err="1" smtClean="0">
                <a:solidFill>
                  <a:srgbClr val="FF0000"/>
                </a:solidFill>
              </a:rPr>
              <a:t>aws</a:t>
            </a:r>
            <a:r>
              <a:rPr lang="en-US" b="1" dirty="0" smtClean="0">
                <a:solidFill>
                  <a:srgbClr val="FF0000"/>
                </a:solidFill>
              </a:rPr>
              <a:t> S3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Grunt &gt; STORE  </a:t>
            </a:r>
            <a:r>
              <a:rPr lang="en-US" dirty="0" err="1"/>
              <a:t>OutputReview</a:t>
            </a:r>
            <a:r>
              <a:rPr lang="en-US" dirty="0"/>
              <a:t>  into 's3://sm-uwcloud230/Project/Yelp/output/review</a:t>
            </a:r>
            <a:r>
              <a:rPr lang="en-US" dirty="0" smtClean="0"/>
              <a:t>';</a:t>
            </a:r>
          </a:p>
          <a:p>
            <a:endParaRPr lang="en-US" dirty="0" smtClean="0"/>
          </a:p>
          <a:p>
            <a:r>
              <a:rPr lang="en-US" dirty="0" smtClean="0"/>
              <a:t>##### </a:t>
            </a:r>
            <a:r>
              <a:rPr lang="en-US" b="1" dirty="0">
                <a:solidFill>
                  <a:srgbClr val="FF0000"/>
                </a:solidFill>
              </a:rPr>
              <a:t>Combining output parts </a:t>
            </a:r>
            <a:r>
              <a:rPr lang="en-US" b="1" dirty="0"/>
              <a:t>file </a:t>
            </a:r>
            <a:r>
              <a:rPr lang="en-US" dirty="0"/>
              <a:t>into a single file</a:t>
            </a:r>
          </a:p>
          <a:p>
            <a:r>
              <a:rPr lang="en-US" dirty="0"/>
              <a:t>[hadoop@ip-172-31-28-21 </a:t>
            </a:r>
            <a:r>
              <a:rPr lang="en-US" dirty="0" err="1"/>
              <a:t>smitha</a:t>
            </a:r>
            <a:r>
              <a:rPr lang="en-US" dirty="0"/>
              <a:t>]$ </a:t>
            </a:r>
            <a:r>
              <a:rPr lang="en-US" dirty="0" err="1"/>
              <a:t>hadoop</a:t>
            </a:r>
            <a:r>
              <a:rPr lang="en-US" dirty="0"/>
              <a:t> fs -</a:t>
            </a:r>
            <a:r>
              <a:rPr lang="en-US" dirty="0" err="1"/>
              <a:t>getmerge</a:t>
            </a:r>
            <a:r>
              <a:rPr lang="en-US" dirty="0"/>
              <a:t> s3://sm-uwcloud230/Project/Yelp/output/review/ </a:t>
            </a:r>
            <a:r>
              <a:rPr lang="en-US" dirty="0" err="1" smtClean="0"/>
              <a:t>yelp_review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8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921</TotalTime>
  <Words>81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Concourse</vt:lpstr>
      <vt:lpstr>PowerPoint Presentation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Smitha-Proj-Cld230</dc:title>
  <dc:creator>smithaprabhath</dc:creator>
  <dc:description/>
  <cp:lastModifiedBy>smithaprabhath</cp:lastModifiedBy>
  <cp:revision>60</cp:revision>
  <dcterms:created xsi:type="dcterms:W3CDTF">2014-09-04T05:54:58Z</dcterms:created>
  <dcterms:modified xsi:type="dcterms:W3CDTF">2014-09-04T21:19:07Z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Smitha-Proj-Cld230</vt:lpwstr>
  </property>
  <property fmtid="{D5CDD505-2E9C-101B-9397-08002B2CF9AE}" pid="3" name="SlideDescription">
    <vt:lpwstr/>
  </property>
</Properties>
</file>