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3917"/>
            <a:ext cx="7239000" cy="56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