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2136339"/>
            <a:ext cx="701040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Viewing  Yelp Review Data in Excel</a:t>
            </a:r>
          </a:p>
          <a:p>
            <a:r>
              <a:rPr lang="en-U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Loaded data into power query using the output web link from  </a:t>
            </a:r>
            <a:r>
              <a:rPr lang="en-US" dirty="0" err="1"/>
              <a:t>aws</a:t>
            </a:r>
            <a:r>
              <a:rPr lang="en-US" dirty="0"/>
              <a:t> S3.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Group By feature to aggregate data by ‘users’ and ‘businesses’  to get Top businesses  and Top Reviewers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Loaded </a:t>
            </a:r>
            <a:r>
              <a:rPr lang="en-US" dirty="0"/>
              <a:t>the power query  results into excel workbook.</a:t>
            </a:r>
          </a:p>
        </p:txBody>
      </p:sp>
    </p:spTree>
    <p:extLst>
      <p:ext uri="{BB962C8B-B14F-4D97-AF65-F5344CB8AC3E}">
        <p14:creationId xmlns:p14="http://schemas.microsoft.com/office/powerpoint/2010/main" val="418786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921</TotalTime>
  <Words>6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Smitha-Proj-Cld230</dc:title>
  <dc:creator>smithaprabhath</dc:creator>
  <dc:description/>
  <cp:lastModifiedBy>smithaprabhath</cp:lastModifiedBy>
  <cp:revision>60</cp:revision>
  <dcterms:created xsi:type="dcterms:W3CDTF">2014-09-04T05:54:58Z</dcterms:created>
  <dcterms:modified xsi:type="dcterms:W3CDTF">2014-09-04T21:19:07Z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Smitha-Proj-Cld230</vt:lpwstr>
  </property>
  <property fmtid="{D5CDD505-2E9C-101B-9397-08002B2CF9AE}" pid="3" name="SlideDescription">
    <vt:lpwstr/>
  </property>
</Properties>
</file>