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00" y="2270148"/>
            <a:ext cx="2257425" cy="202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90" y="838200"/>
            <a:ext cx="33528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76800"/>
            <a:ext cx="2647950" cy="17240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936490" y="2057399"/>
            <a:ext cx="395288" cy="122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3810000"/>
            <a:ext cx="23098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52400"/>
            <a:ext cx="50292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End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8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