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1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295400"/>
            <a:ext cx="5562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Understanding</a:t>
            </a:r>
            <a:r>
              <a:rPr lang="en-US" b="1" dirty="0"/>
              <a:t> </a:t>
            </a:r>
            <a:r>
              <a:rPr lang="en-US" sz="3200" b="1" dirty="0"/>
              <a:t>and Preparing Data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2372618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Yelp’s dataset available for download is a single </a:t>
            </a:r>
            <a:r>
              <a:rPr lang="en-US" dirty="0" err="1"/>
              <a:t>gzip</a:t>
            </a:r>
            <a:r>
              <a:rPr lang="en-US" dirty="0"/>
              <a:t>-compressed file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file is composed of a single object type like business, reviews, user</a:t>
            </a:r>
            <a:r>
              <a:rPr lang="en-US" dirty="0" smtClean="0"/>
              <a:t>, check-in </a:t>
            </a:r>
            <a:r>
              <a:rPr lang="en-US" dirty="0"/>
              <a:t>and tips , one </a:t>
            </a:r>
            <a:r>
              <a:rPr lang="en-US" dirty="0" err="1"/>
              <a:t>json</a:t>
            </a:r>
            <a:r>
              <a:rPr lang="en-US" dirty="0"/>
              <a:t>-object per-line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and decompressed the file on to an AWS EC2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AWS CLI copied  JSON files to s3 bucket to be stored as input for AWS EMR.</a:t>
            </a:r>
          </a:p>
        </p:txBody>
      </p:sp>
    </p:spTree>
    <p:extLst>
      <p:ext uri="{BB962C8B-B14F-4D97-AF65-F5344CB8AC3E}">
        <p14:creationId xmlns:p14="http://schemas.microsoft.com/office/powerpoint/2010/main" val="3602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68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