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5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7" y="533400"/>
            <a:ext cx="67155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