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28343"/>
            <a:ext cx="6629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Processing the yelp reviews </a:t>
            </a:r>
            <a:r>
              <a:rPr lang="en-US" dirty="0" smtClean="0"/>
              <a:t>from </a:t>
            </a:r>
            <a:r>
              <a:rPr lang="en-US" dirty="0" err="1" smtClean="0"/>
              <a:t>yelp_academic_dataset_review.json</a:t>
            </a:r>
            <a:r>
              <a:rPr lang="en-US" dirty="0" smtClean="0"/>
              <a:t> 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Each  </a:t>
            </a:r>
            <a:r>
              <a:rPr lang="en-US" dirty="0" err="1"/>
              <a:t>json</a:t>
            </a:r>
            <a:r>
              <a:rPr lang="en-US" dirty="0"/>
              <a:t>-object line in this file has a structure as below -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'type': 'review</a:t>
            </a:r>
            <a:r>
              <a:rPr lang="en-US" dirty="0" smtClean="0"/>
              <a:t>',</a:t>
            </a:r>
          </a:p>
          <a:p>
            <a:r>
              <a:rPr lang="en-US" dirty="0"/>
              <a:t> </a:t>
            </a:r>
            <a:r>
              <a:rPr lang="en-US" dirty="0" smtClean="0"/>
              <a:t>   ‘</a:t>
            </a:r>
            <a:r>
              <a:rPr lang="en-US" dirty="0" err="1" smtClean="0"/>
              <a:t>review_id</a:t>
            </a:r>
            <a:r>
              <a:rPr lang="en-US" dirty="0" smtClean="0"/>
              <a:t>’: (encrypted </a:t>
            </a:r>
            <a:r>
              <a:rPr lang="en-US" dirty="0" err="1" smtClean="0"/>
              <a:t>review_id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'</a:t>
            </a:r>
            <a:r>
              <a:rPr lang="en-US" dirty="0" err="1"/>
              <a:t>business_id</a:t>
            </a:r>
            <a:r>
              <a:rPr lang="en-US" dirty="0"/>
              <a:t>': (encrypted business id),</a:t>
            </a:r>
          </a:p>
          <a:p>
            <a:r>
              <a:rPr lang="en-US" dirty="0"/>
              <a:t>    '</a:t>
            </a:r>
            <a:r>
              <a:rPr lang="en-US" dirty="0" err="1"/>
              <a:t>user_id</a:t>
            </a:r>
            <a:r>
              <a:rPr lang="en-US" dirty="0"/>
              <a:t>': (encrypted user id),</a:t>
            </a:r>
          </a:p>
          <a:p>
            <a:r>
              <a:rPr lang="en-US" dirty="0"/>
              <a:t>    'stars': (star </a:t>
            </a:r>
            <a:r>
              <a:rPr lang="en-US" dirty="0" smtClean="0"/>
              <a:t>rating),</a:t>
            </a:r>
            <a:endParaRPr lang="en-US" dirty="0"/>
          </a:p>
          <a:p>
            <a:r>
              <a:rPr lang="en-US" dirty="0"/>
              <a:t>    'text': (review text),</a:t>
            </a:r>
          </a:p>
          <a:p>
            <a:r>
              <a:rPr lang="en-US" dirty="0"/>
              <a:t>    'date': (date, formatted like '2012-03-14'),</a:t>
            </a:r>
          </a:p>
          <a:p>
            <a:r>
              <a:rPr lang="en-US" dirty="0"/>
              <a:t>    'votes': {(vote type): (count)},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980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84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