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3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2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Smitha-Proj-Cld230</dc:title>
  <dc:creator>smithaprabhath</dc:creator>
  <dc:description/>
  <cp:lastModifiedBy>smithaprabhath</cp:lastModifiedBy>
  <cp:revision>60</cp:revision>
  <dcterms:created xsi:type="dcterms:W3CDTF">2014-09-04T05:54:58Z</dcterms:created>
  <dcterms:modified xsi:type="dcterms:W3CDTF">2014-09-04T21:19:07Z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Smitha-Proj-Cld230</vt:lpwstr>
  </property>
  <property fmtid="{D5CDD505-2E9C-101B-9397-08002B2CF9AE}" pid="3" name="SlideDescription">
    <vt:lpwstr/>
  </property>
</Properties>
</file>