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docs/r0.10.0/func.html#jsonloadstore" TargetMode="External"/><Relationship Id="rId2" Type="http://schemas.openxmlformats.org/officeDocument/2006/relationships/hyperlink" Target="https://www.yelp.com/dataset_challenge/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ortonworks.com/hadoop-tutorial/how-to-use-basic-pig-comma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74838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https://www.yelp.com/dataset_challenge/dataset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://pig.apache.org/docs/r0.10.0/func.html#jsonloadstore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://hortonworks.com/hadoop-tutorial/how-to-use-basic-pig-commands/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