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5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1" y="1131332"/>
            <a:ext cx="631507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42197" y="762000"/>
            <a:ext cx="63674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Top businesses </a:t>
            </a:r>
            <a:r>
              <a:rPr lang="en-US" sz="2400" dirty="0" smtClean="0"/>
              <a:t>reviewed  </a:t>
            </a:r>
            <a:r>
              <a:rPr lang="en-US" sz="2400" dirty="0"/>
              <a:t>for 2012-2014</a:t>
            </a:r>
          </a:p>
        </p:txBody>
      </p:sp>
    </p:spTree>
    <p:extLst>
      <p:ext uri="{BB962C8B-B14F-4D97-AF65-F5344CB8AC3E}">
        <p14:creationId xmlns:p14="http://schemas.microsoft.com/office/powerpoint/2010/main" val="181027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921</TotalTime>
  <Words>5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Concourse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Smitha-Proj-Cld230</dc:title>
  <dc:creator>smithaprabhath</dc:creator>
  <dc:description/>
  <cp:lastModifiedBy>smithaprabhath</cp:lastModifiedBy>
  <cp:revision>60</cp:revision>
  <dcterms:created xsi:type="dcterms:W3CDTF">2014-09-04T05:54:58Z</dcterms:created>
  <dcterms:modified xsi:type="dcterms:W3CDTF">2014-09-04T21:19:07Z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Smitha-Proj-Cld230</vt:lpwstr>
  </property>
  <property fmtid="{D5CDD505-2E9C-101B-9397-08002B2CF9AE}" pid="3" name="SlideDescription">
    <vt:lpwstr/>
  </property>
</Properties>
</file>