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1524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Top Reviewers and their </a:t>
            </a:r>
            <a:r>
              <a:rPr lang="en-US" sz="2400" dirty="0" smtClean="0"/>
              <a:t>Votes for  </a:t>
            </a:r>
            <a:r>
              <a:rPr lang="en-US" sz="2400" dirty="0"/>
              <a:t>2012-2014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0" y="780680"/>
            <a:ext cx="8668960" cy="52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7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