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More Sugar" charset="1" panose="00000000000000000000"/>
      <p:regular r:id="rId20"/>
    </p:embeddedFont>
    <p:embeddedFont>
      <p:font typeface="Childos Arabic" charset="1" panose="00000500000000000000"/>
      <p:regular r:id="rId21"/>
    </p:embeddedFont>
    <p:embeddedFont>
      <p:font typeface="Childos Arabic Light" charset="1" panose="00000400000000000000"/>
      <p:regular r:id="rId22"/>
    </p:embeddedFont>
    <p:embeddedFont>
      <p:font typeface="Childos Arabic Bold" charset="1" panose="00000800000000000000"/>
      <p:regular r:id="rId23"/>
    </p:embeddedFont>
    <p:embeddedFont>
      <p:font typeface="Childos Arabic Medium" charset="1" panose="00000600000000000000"/>
      <p:regular r:id="rId24"/>
    </p:embeddedFont>
    <p:embeddedFont>
      <p:font typeface="Open Sans Bold" charset="1" panose="020B0806030504020204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8.png" Type="http://schemas.openxmlformats.org/officeDocument/2006/relationships/image"/><Relationship Id="rId4" Target="../media/image49.svg" Type="http://schemas.openxmlformats.org/officeDocument/2006/relationships/image"/><Relationship Id="rId5" Target="../media/image29.png" Type="http://schemas.openxmlformats.org/officeDocument/2006/relationships/image"/><Relationship Id="rId6" Target="../media/image30.svg" Type="http://schemas.openxmlformats.org/officeDocument/2006/relationships/image"/><Relationship Id="rId7" Target="../media/image41.png" Type="http://schemas.openxmlformats.org/officeDocument/2006/relationships/image"/><Relationship Id="rId8" Target="../media/image4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8.png" Type="http://schemas.openxmlformats.org/officeDocument/2006/relationships/image"/><Relationship Id="rId4" Target="../media/image49.svg" Type="http://schemas.openxmlformats.org/officeDocument/2006/relationships/image"/><Relationship Id="rId5" Target="../media/image29.png" Type="http://schemas.openxmlformats.org/officeDocument/2006/relationships/image"/><Relationship Id="rId6" Target="../media/image30.svg" Type="http://schemas.openxmlformats.org/officeDocument/2006/relationships/image"/><Relationship Id="rId7" Target="../media/image41.png" Type="http://schemas.openxmlformats.org/officeDocument/2006/relationships/image"/><Relationship Id="rId8" Target="../media/image4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svg" Type="http://schemas.openxmlformats.org/officeDocument/2006/relationships/image"/><Relationship Id="rId11" Target="../media/image33.png" Type="http://schemas.openxmlformats.org/officeDocument/2006/relationships/image"/><Relationship Id="rId12" Target="../media/image34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43.png" Type="http://schemas.openxmlformats.org/officeDocument/2006/relationships/image"/><Relationship Id="rId18" Target="../media/image44.svg" Type="http://schemas.openxmlformats.org/officeDocument/2006/relationships/image"/><Relationship Id="rId2" Target="../media/image1.jpeg" Type="http://schemas.openxmlformats.org/officeDocument/2006/relationships/image"/><Relationship Id="rId3" Target="../media/image23.png" Type="http://schemas.openxmlformats.org/officeDocument/2006/relationships/image"/><Relationship Id="rId4" Target="../media/image24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27.png" Type="http://schemas.openxmlformats.org/officeDocument/2006/relationships/image"/><Relationship Id="rId8" Target="../media/image28.svg" Type="http://schemas.openxmlformats.org/officeDocument/2006/relationships/image"/><Relationship Id="rId9" Target="../media/image3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1.svg" Type="http://schemas.openxmlformats.org/officeDocument/2006/relationships/image"/><Relationship Id="rId11" Target="../media/image52.png" Type="http://schemas.openxmlformats.org/officeDocument/2006/relationships/image"/><Relationship Id="rId2" Target="../media/image1.jpeg" Type="http://schemas.openxmlformats.org/officeDocument/2006/relationships/image"/><Relationship Id="rId3" Target="../media/image48.png" Type="http://schemas.openxmlformats.org/officeDocument/2006/relationships/image"/><Relationship Id="rId4" Target="../media/image49.svg" Type="http://schemas.openxmlformats.org/officeDocument/2006/relationships/image"/><Relationship Id="rId5" Target="../media/image29.png" Type="http://schemas.openxmlformats.org/officeDocument/2006/relationships/image"/><Relationship Id="rId6" Target="../media/image30.svg" Type="http://schemas.openxmlformats.org/officeDocument/2006/relationships/image"/><Relationship Id="rId7" Target="../media/image41.png" Type="http://schemas.openxmlformats.org/officeDocument/2006/relationships/image"/><Relationship Id="rId8" Target="../media/image42.svg" Type="http://schemas.openxmlformats.org/officeDocument/2006/relationships/image"/><Relationship Id="rId9" Target="../media/image5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2.svg" Type="http://schemas.openxmlformats.org/officeDocument/2006/relationships/image"/><Relationship Id="rId11" Target="../media/image14.png" Type="http://schemas.openxmlformats.org/officeDocument/2006/relationships/image"/><Relationship Id="rId12" Target="../media/image15.svg" Type="http://schemas.openxmlformats.org/officeDocument/2006/relationships/image"/><Relationship Id="rId13" Target="../media/image25.png" Type="http://schemas.openxmlformats.org/officeDocument/2006/relationships/image"/><Relationship Id="rId14" Target="../media/image26.svg" Type="http://schemas.openxmlformats.org/officeDocument/2006/relationships/image"/><Relationship Id="rId15" Target="../media/image27.png" Type="http://schemas.openxmlformats.org/officeDocument/2006/relationships/image"/><Relationship Id="rId16" Target="../media/image28.svg" Type="http://schemas.openxmlformats.org/officeDocument/2006/relationships/image"/><Relationship Id="rId17" Target="../media/image29.png" Type="http://schemas.openxmlformats.org/officeDocument/2006/relationships/image"/><Relationship Id="rId18" Target="../media/image30.svg" Type="http://schemas.openxmlformats.org/officeDocument/2006/relationships/image"/><Relationship Id="rId19" Target="../media/image31.png" Type="http://schemas.openxmlformats.org/officeDocument/2006/relationships/image"/><Relationship Id="rId2" Target="../media/image1.jpeg" Type="http://schemas.openxmlformats.org/officeDocument/2006/relationships/image"/><Relationship Id="rId20" Target="../media/image32.svg" Type="http://schemas.openxmlformats.org/officeDocument/2006/relationships/image"/><Relationship Id="rId21" Target="../media/image33.png" Type="http://schemas.openxmlformats.org/officeDocument/2006/relationships/image"/><Relationship Id="rId22" Target="../media/image34.svg" Type="http://schemas.openxmlformats.org/officeDocument/2006/relationships/image"/><Relationship Id="rId23" Target="../media/image12.png" Type="http://schemas.openxmlformats.org/officeDocument/2006/relationships/image"/><Relationship Id="rId24" Target="../media/image13.svg" Type="http://schemas.openxmlformats.org/officeDocument/2006/relationships/image"/><Relationship Id="rId25" Target="../media/image16.png" Type="http://schemas.openxmlformats.org/officeDocument/2006/relationships/image"/><Relationship Id="rId26" Target="../media/image17.svg" Type="http://schemas.openxmlformats.org/officeDocument/2006/relationships/image"/><Relationship Id="rId27" Target="../media/image35.png" Type="http://schemas.openxmlformats.org/officeDocument/2006/relationships/image"/><Relationship Id="rId28" Target="../media/image36.svg" Type="http://schemas.openxmlformats.org/officeDocument/2006/relationships/image"/><Relationship Id="rId29" Target="../media/image43.png" Type="http://schemas.openxmlformats.org/officeDocument/2006/relationships/image"/><Relationship Id="rId3" Target="../media/image23.png" Type="http://schemas.openxmlformats.org/officeDocument/2006/relationships/image"/><Relationship Id="rId30" Target="../media/image44.svg" Type="http://schemas.openxmlformats.org/officeDocument/2006/relationships/image"/><Relationship Id="rId4" Target="../media/image24.svg" Type="http://schemas.openxmlformats.org/officeDocument/2006/relationships/image"/><Relationship Id="rId5" Target="../media/image37.png" Type="http://schemas.openxmlformats.org/officeDocument/2006/relationships/image"/><Relationship Id="rId6" Target="../media/image38.svg" Type="http://schemas.openxmlformats.org/officeDocument/2006/relationships/image"/><Relationship Id="rId7" Target="../media/image39.png" Type="http://schemas.openxmlformats.org/officeDocument/2006/relationships/image"/><Relationship Id="rId8" Target="../media/image40.svg" Type="http://schemas.openxmlformats.org/officeDocument/2006/relationships/image"/><Relationship Id="rId9" Target="../media/image4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Relationship Id="rId5" Target="../media/image21.png" Type="http://schemas.openxmlformats.org/officeDocument/2006/relationships/image"/><Relationship Id="rId6" Target="../media/image2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svg" Type="http://schemas.openxmlformats.org/officeDocument/2006/relationships/image"/><Relationship Id="rId11" Target="../media/image31.png" Type="http://schemas.openxmlformats.org/officeDocument/2006/relationships/image"/><Relationship Id="rId12" Target="../media/image32.svg" Type="http://schemas.openxmlformats.org/officeDocument/2006/relationships/image"/><Relationship Id="rId13" Target="../media/image33.png" Type="http://schemas.openxmlformats.org/officeDocument/2006/relationships/image"/><Relationship Id="rId14" Target="../media/image34.svg" Type="http://schemas.openxmlformats.org/officeDocument/2006/relationships/image"/><Relationship Id="rId15" Target="../media/image35.png" Type="http://schemas.openxmlformats.org/officeDocument/2006/relationships/image"/><Relationship Id="rId16" Target="../media/image36.svg" Type="http://schemas.openxmlformats.org/officeDocument/2006/relationships/image"/><Relationship Id="rId2" Target="../media/image1.jpeg" Type="http://schemas.openxmlformats.org/officeDocument/2006/relationships/image"/><Relationship Id="rId3" Target="../media/image23.png" Type="http://schemas.openxmlformats.org/officeDocument/2006/relationships/image"/><Relationship Id="rId4" Target="../media/image24.svg" Type="http://schemas.openxmlformats.org/officeDocument/2006/relationships/image"/><Relationship Id="rId5" Target="../media/image25.png" Type="http://schemas.openxmlformats.org/officeDocument/2006/relationships/image"/><Relationship Id="rId6" Target="../media/image26.svg" Type="http://schemas.openxmlformats.org/officeDocument/2006/relationships/image"/><Relationship Id="rId7" Target="../media/image27.png" Type="http://schemas.openxmlformats.org/officeDocument/2006/relationships/image"/><Relationship Id="rId8" Target="../media/image28.svg" Type="http://schemas.openxmlformats.org/officeDocument/2006/relationships/image"/><Relationship Id="rId9" Target="../media/image2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6.png" Type="http://schemas.openxmlformats.org/officeDocument/2006/relationships/image"/><Relationship Id="rId14" Target="../media/image17.svg" Type="http://schemas.openxmlformats.org/officeDocument/2006/relationships/image"/><Relationship Id="rId15" Target="../media/image43.png" Type="http://schemas.openxmlformats.org/officeDocument/2006/relationships/image"/><Relationship Id="rId16" Target="../media/image44.svg" Type="http://schemas.openxmlformats.org/officeDocument/2006/relationships/image"/><Relationship Id="rId17" Target="../media/image45.jpeg" Type="http://schemas.openxmlformats.org/officeDocument/2006/relationships/image"/><Relationship Id="rId2" Target="../media/image1.jpeg" Type="http://schemas.openxmlformats.org/officeDocument/2006/relationships/image"/><Relationship Id="rId3" Target="../media/image37.png" Type="http://schemas.openxmlformats.org/officeDocument/2006/relationships/image"/><Relationship Id="rId4" Target="../media/image38.svg" Type="http://schemas.openxmlformats.org/officeDocument/2006/relationships/image"/><Relationship Id="rId5" Target="../media/image39.png" Type="http://schemas.openxmlformats.org/officeDocument/2006/relationships/image"/><Relationship Id="rId6" Target="../media/image40.svg" Type="http://schemas.openxmlformats.org/officeDocument/2006/relationships/image"/><Relationship Id="rId7" Target="../media/image41.png" Type="http://schemas.openxmlformats.org/officeDocument/2006/relationships/image"/><Relationship Id="rId8" Target="../media/image42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6.png" Type="http://schemas.openxmlformats.org/officeDocument/2006/relationships/image"/><Relationship Id="rId14" Target="../media/image17.svg" Type="http://schemas.openxmlformats.org/officeDocument/2006/relationships/image"/><Relationship Id="rId15" Target="../media/image43.png" Type="http://schemas.openxmlformats.org/officeDocument/2006/relationships/image"/><Relationship Id="rId16" Target="../media/image44.svg" Type="http://schemas.openxmlformats.org/officeDocument/2006/relationships/image"/><Relationship Id="rId17" Target="../media/image46.png" Type="http://schemas.openxmlformats.org/officeDocument/2006/relationships/image"/><Relationship Id="rId2" Target="../media/image1.jpeg" Type="http://schemas.openxmlformats.org/officeDocument/2006/relationships/image"/><Relationship Id="rId3" Target="../media/image37.png" Type="http://schemas.openxmlformats.org/officeDocument/2006/relationships/image"/><Relationship Id="rId4" Target="../media/image38.svg" Type="http://schemas.openxmlformats.org/officeDocument/2006/relationships/image"/><Relationship Id="rId5" Target="../media/image39.png" Type="http://schemas.openxmlformats.org/officeDocument/2006/relationships/image"/><Relationship Id="rId6" Target="../media/image40.svg" Type="http://schemas.openxmlformats.org/officeDocument/2006/relationships/image"/><Relationship Id="rId7" Target="../media/image41.png" Type="http://schemas.openxmlformats.org/officeDocument/2006/relationships/image"/><Relationship Id="rId8" Target="../media/image42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svg" Type="http://schemas.openxmlformats.org/officeDocument/2006/relationships/image"/><Relationship Id="rId11" Target="../media/image25.png" Type="http://schemas.openxmlformats.org/officeDocument/2006/relationships/image"/><Relationship Id="rId12" Target="../media/image26.svg" Type="http://schemas.openxmlformats.org/officeDocument/2006/relationships/image"/><Relationship Id="rId13" Target="../media/image47.png" Type="http://schemas.openxmlformats.org/officeDocument/2006/relationships/image"/><Relationship Id="rId2" Target="../media/image1.jpeg" Type="http://schemas.openxmlformats.org/officeDocument/2006/relationships/image"/><Relationship Id="rId3" Target="../media/image27.png" Type="http://schemas.openxmlformats.org/officeDocument/2006/relationships/image"/><Relationship Id="rId4" Target="../media/image28.svg" Type="http://schemas.openxmlformats.org/officeDocument/2006/relationships/image"/><Relationship Id="rId5" Target="../media/image23.png" Type="http://schemas.openxmlformats.org/officeDocument/2006/relationships/image"/><Relationship Id="rId6" Target="../media/image24.svg" Type="http://schemas.openxmlformats.org/officeDocument/2006/relationships/image"/><Relationship Id="rId7" Target="../media/image29.png" Type="http://schemas.openxmlformats.org/officeDocument/2006/relationships/image"/><Relationship Id="rId8" Target="../media/image30.svg" Type="http://schemas.openxmlformats.org/officeDocument/2006/relationships/image"/><Relationship Id="rId9" Target="../media/image3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797" r="0" b="-1613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144182" y="5087552"/>
            <a:ext cx="3141526" cy="354136"/>
          </a:xfrm>
          <a:custGeom>
            <a:avLst/>
            <a:gdLst/>
            <a:ahLst/>
            <a:cxnLst/>
            <a:rect r="r" b="b" t="t" l="l"/>
            <a:pathLst>
              <a:path h="354136" w="3141526">
                <a:moveTo>
                  <a:pt x="0" y="0"/>
                </a:moveTo>
                <a:lnTo>
                  <a:pt x="3141525" y="0"/>
                </a:lnTo>
                <a:lnTo>
                  <a:pt x="3141525" y="354136"/>
                </a:lnTo>
                <a:lnTo>
                  <a:pt x="0" y="3541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363566" y="2365802"/>
            <a:ext cx="5246370" cy="524637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5995467" y="2921090"/>
            <a:ext cx="11737816" cy="1852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86"/>
              </a:lnSpc>
            </a:pPr>
            <a:r>
              <a:rPr lang="en-US" sz="10256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MENTAL HELP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259511" y="5686817"/>
            <a:ext cx="6910866" cy="638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83"/>
              </a:lnSpc>
            </a:pPr>
            <a:r>
              <a:rPr lang="en-US" sz="3699">
                <a:solidFill>
                  <a:srgbClr val="000000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Una app que cuida tu mental health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797" r="0" b="-161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118909" y="1028700"/>
            <a:ext cx="7140391" cy="2546096"/>
            <a:chOff x="0" y="0"/>
            <a:chExt cx="1816929" cy="64787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16928" cy="647874"/>
            </a:xfrm>
            <a:custGeom>
              <a:avLst/>
              <a:gdLst/>
              <a:ahLst/>
              <a:cxnLst/>
              <a:rect r="r" b="b" t="t" l="l"/>
              <a:pathLst>
                <a:path h="647874" w="1816928">
                  <a:moveTo>
                    <a:pt x="55296" y="0"/>
                  </a:moveTo>
                  <a:lnTo>
                    <a:pt x="1761632" y="0"/>
                  </a:lnTo>
                  <a:cubicBezTo>
                    <a:pt x="1776298" y="0"/>
                    <a:pt x="1790362" y="5826"/>
                    <a:pt x="1800733" y="16196"/>
                  </a:cubicBezTo>
                  <a:cubicBezTo>
                    <a:pt x="1811103" y="26566"/>
                    <a:pt x="1816928" y="40631"/>
                    <a:pt x="1816928" y="55296"/>
                  </a:cubicBezTo>
                  <a:lnTo>
                    <a:pt x="1816928" y="592578"/>
                  </a:lnTo>
                  <a:cubicBezTo>
                    <a:pt x="1816928" y="607243"/>
                    <a:pt x="1811103" y="621308"/>
                    <a:pt x="1800733" y="631678"/>
                  </a:cubicBezTo>
                  <a:cubicBezTo>
                    <a:pt x="1790362" y="642048"/>
                    <a:pt x="1776298" y="647874"/>
                    <a:pt x="1761632" y="647874"/>
                  </a:cubicBezTo>
                  <a:lnTo>
                    <a:pt x="55296" y="647874"/>
                  </a:lnTo>
                  <a:cubicBezTo>
                    <a:pt x="40631" y="647874"/>
                    <a:pt x="26566" y="642048"/>
                    <a:pt x="16196" y="631678"/>
                  </a:cubicBezTo>
                  <a:cubicBezTo>
                    <a:pt x="5826" y="621308"/>
                    <a:pt x="0" y="607243"/>
                    <a:pt x="0" y="592578"/>
                  </a:cubicBezTo>
                  <a:lnTo>
                    <a:pt x="0" y="55296"/>
                  </a:lnTo>
                  <a:cubicBezTo>
                    <a:pt x="0" y="40631"/>
                    <a:pt x="5826" y="26566"/>
                    <a:pt x="16196" y="16196"/>
                  </a:cubicBezTo>
                  <a:cubicBezTo>
                    <a:pt x="26566" y="5826"/>
                    <a:pt x="40631" y="0"/>
                    <a:pt x="55296" y="0"/>
                  </a:cubicBezTo>
                  <a:close/>
                </a:path>
              </a:pathLst>
            </a:custGeom>
            <a:solidFill>
              <a:srgbClr val="B5CF80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816929" cy="7050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118909" y="3870452"/>
            <a:ext cx="7140391" cy="2546096"/>
            <a:chOff x="0" y="0"/>
            <a:chExt cx="1816929" cy="64787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16928" cy="647874"/>
            </a:xfrm>
            <a:custGeom>
              <a:avLst/>
              <a:gdLst/>
              <a:ahLst/>
              <a:cxnLst/>
              <a:rect r="r" b="b" t="t" l="l"/>
              <a:pathLst>
                <a:path h="647874" w="1816928">
                  <a:moveTo>
                    <a:pt x="55296" y="0"/>
                  </a:moveTo>
                  <a:lnTo>
                    <a:pt x="1761632" y="0"/>
                  </a:lnTo>
                  <a:cubicBezTo>
                    <a:pt x="1776298" y="0"/>
                    <a:pt x="1790362" y="5826"/>
                    <a:pt x="1800733" y="16196"/>
                  </a:cubicBezTo>
                  <a:cubicBezTo>
                    <a:pt x="1811103" y="26566"/>
                    <a:pt x="1816928" y="40631"/>
                    <a:pt x="1816928" y="55296"/>
                  </a:cubicBezTo>
                  <a:lnTo>
                    <a:pt x="1816928" y="592578"/>
                  </a:lnTo>
                  <a:cubicBezTo>
                    <a:pt x="1816928" y="607243"/>
                    <a:pt x="1811103" y="621308"/>
                    <a:pt x="1800733" y="631678"/>
                  </a:cubicBezTo>
                  <a:cubicBezTo>
                    <a:pt x="1790362" y="642048"/>
                    <a:pt x="1776298" y="647874"/>
                    <a:pt x="1761632" y="647874"/>
                  </a:cubicBezTo>
                  <a:lnTo>
                    <a:pt x="55296" y="647874"/>
                  </a:lnTo>
                  <a:cubicBezTo>
                    <a:pt x="40631" y="647874"/>
                    <a:pt x="26566" y="642048"/>
                    <a:pt x="16196" y="631678"/>
                  </a:cubicBezTo>
                  <a:cubicBezTo>
                    <a:pt x="5826" y="621308"/>
                    <a:pt x="0" y="607243"/>
                    <a:pt x="0" y="592578"/>
                  </a:cubicBezTo>
                  <a:lnTo>
                    <a:pt x="0" y="55296"/>
                  </a:lnTo>
                  <a:cubicBezTo>
                    <a:pt x="0" y="40631"/>
                    <a:pt x="5826" y="26566"/>
                    <a:pt x="16196" y="16196"/>
                  </a:cubicBezTo>
                  <a:cubicBezTo>
                    <a:pt x="26566" y="5826"/>
                    <a:pt x="40631" y="0"/>
                    <a:pt x="55296" y="0"/>
                  </a:cubicBezTo>
                  <a:close/>
                </a:path>
              </a:pathLst>
            </a:custGeom>
            <a:solidFill>
              <a:srgbClr val="FFDD5B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1816929" cy="7050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118909" y="6712204"/>
            <a:ext cx="7140391" cy="2546096"/>
            <a:chOff x="0" y="0"/>
            <a:chExt cx="1816929" cy="64787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816928" cy="647874"/>
            </a:xfrm>
            <a:custGeom>
              <a:avLst/>
              <a:gdLst/>
              <a:ahLst/>
              <a:cxnLst/>
              <a:rect r="r" b="b" t="t" l="l"/>
              <a:pathLst>
                <a:path h="647874" w="1816928">
                  <a:moveTo>
                    <a:pt x="55296" y="0"/>
                  </a:moveTo>
                  <a:lnTo>
                    <a:pt x="1761632" y="0"/>
                  </a:lnTo>
                  <a:cubicBezTo>
                    <a:pt x="1776298" y="0"/>
                    <a:pt x="1790362" y="5826"/>
                    <a:pt x="1800733" y="16196"/>
                  </a:cubicBezTo>
                  <a:cubicBezTo>
                    <a:pt x="1811103" y="26566"/>
                    <a:pt x="1816928" y="40631"/>
                    <a:pt x="1816928" y="55296"/>
                  </a:cubicBezTo>
                  <a:lnTo>
                    <a:pt x="1816928" y="592578"/>
                  </a:lnTo>
                  <a:cubicBezTo>
                    <a:pt x="1816928" y="607243"/>
                    <a:pt x="1811103" y="621308"/>
                    <a:pt x="1800733" y="631678"/>
                  </a:cubicBezTo>
                  <a:cubicBezTo>
                    <a:pt x="1790362" y="642048"/>
                    <a:pt x="1776298" y="647874"/>
                    <a:pt x="1761632" y="647874"/>
                  </a:cubicBezTo>
                  <a:lnTo>
                    <a:pt x="55296" y="647874"/>
                  </a:lnTo>
                  <a:cubicBezTo>
                    <a:pt x="40631" y="647874"/>
                    <a:pt x="26566" y="642048"/>
                    <a:pt x="16196" y="631678"/>
                  </a:cubicBezTo>
                  <a:cubicBezTo>
                    <a:pt x="5826" y="621308"/>
                    <a:pt x="0" y="607243"/>
                    <a:pt x="0" y="592578"/>
                  </a:cubicBezTo>
                  <a:lnTo>
                    <a:pt x="0" y="55296"/>
                  </a:lnTo>
                  <a:cubicBezTo>
                    <a:pt x="0" y="40631"/>
                    <a:pt x="5826" y="26566"/>
                    <a:pt x="16196" y="16196"/>
                  </a:cubicBezTo>
                  <a:cubicBezTo>
                    <a:pt x="26566" y="5826"/>
                    <a:pt x="40631" y="0"/>
                    <a:pt x="55296" y="0"/>
                  </a:cubicBezTo>
                  <a:close/>
                </a:path>
              </a:pathLst>
            </a:custGeom>
            <a:solidFill>
              <a:srgbClr val="FFC1C0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1816929" cy="7050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2008599">
            <a:off x="-549728" y="7811728"/>
            <a:ext cx="3428688" cy="3237253"/>
          </a:xfrm>
          <a:custGeom>
            <a:avLst/>
            <a:gdLst/>
            <a:ahLst/>
            <a:cxnLst/>
            <a:rect r="r" b="b" t="t" l="l"/>
            <a:pathLst>
              <a:path h="3237253" w="3428688">
                <a:moveTo>
                  <a:pt x="0" y="0"/>
                </a:moveTo>
                <a:lnTo>
                  <a:pt x="3428688" y="0"/>
                </a:lnTo>
                <a:lnTo>
                  <a:pt x="3428688" y="3237253"/>
                </a:lnTo>
                <a:lnTo>
                  <a:pt x="0" y="32372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-1102214">
            <a:off x="4922766" y="7615721"/>
            <a:ext cx="3624859" cy="3535748"/>
          </a:xfrm>
          <a:custGeom>
            <a:avLst/>
            <a:gdLst/>
            <a:ahLst/>
            <a:cxnLst/>
            <a:rect r="r" b="b" t="t" l="l"/>
            <a:pathLst>
              <a:path h="3535748" w="3624859">
                <a:moveTo>
                  <a:pt x="3624859" y="0"/>
                </a:moveTo>
                <a:lnTo>
                  <a:pt x="0" y="0"/>
                </a:lnTo>
                <a:lnTo>
                  <a:pt x="0" y="3535749"/>
                </a:lnTo>
                <a:lnTo>
                  <a:pt x="3624859" y="3535749"/>
                </a:lnTo>
                <a:lnTo>
                  <a:pt x="3624859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0">
            <a:off x="2014928" y="7009319"/>
            <a:ext cx="3963680" cy="3706041"/>
          </a:xfrm>
          <a:custGeom>
            <a:avLst/>
            <a:gdLst/>
            <a:ahLst/>
            <a:cxnLst/>
            <a:rect r="r" b="b" t="t" l="l"/>
            <a:pathLst>
              <a:path h="3706041" w="3963680">
                <a:moveTo>
                  <a:pt x="3963680" y="0"/>
                </a:moveTo>
                <a:lnTo>
                  <a:pt x="0" y="0"/>
                </a:lnTo>
                <a:lnTo>
                  <a:pt x="0" y="3706040"/>
                </a:lnTo>
                <a:lnTo>
                  <a:pt x="3963680" y="3706040"/>
                </a:lnTo>
                <a:lnTo>
                  <a:pt x="396368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1033005" y="1871204"/>
            <a:ext cx="5674224" cy="708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8"/>
              </a:lnSpc>
            </a:pPr>
            <a:r>
              <a:rPr lang="en-US" b="true" sz="3661" spc="65">
                <a:solidFill>
                  <a:srgbClr val="000000"/>
                </a:solidFill>
                <a:latin typeface="Childos Arabic Medium"/>
                <a:ea typeface="Childos Arabic Medium"/>
                <a:cs typeface="Childos Arabic Medium"/>
                <a:sym typeface="Childos Arabic Medium"/>
              </a:rPr>
              <a:t>Previene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725771" y="4767393"/>
            <a:ext cx="6288692" cy="739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5"/>
              </a:lnSpc>
            </a:pPr>
            <a:r>
              <a:rPr lang="en-US" b="true" sz="3841" spc="69">
                <a:solidFill>
                  <a:srgbClr val="000000"/>
                </a:solidFill>
                <a:latin typeface="Childos Arabic Medium"/>
                <a:ea typeface="Childos Arabic Medium"/>
                <a:cs typeface="Childos Arabic Medium"/>
                <a:sym typeface="Childos Arabic Medium"/>
              </a:rPr>
              <a:t>Ayuda en el instante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544758" y="7629540"/>
            <a:ext cx="6288692" cy="753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69"/>
              </a:lnSpc>
            </a:pPr>
            <a:r>
              <a:rPr lang="en-US" b="true" sz="3941" spc="70">
                <a:solidFill>
                  <a:srgbClr val="000000"/>
                </a:solidFill>
                <a:latin typeface="Childos Arabic Medium"/>
                <a:ea typeface="Childos Arabic Medium"/>
                <a:cs typeface="Childos Arabic Medium"/>
                <a:sym typeface="Childos Arabic Medium"/>
              </a:rPr>
              <a:t>Atiende emergencias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019588" y="1643497"/>
            <a:ext cx="907774" cy="944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75"/>
              </a:lnSpc>
              <a:spcBef>
                <a:spcPct val="0"/>
              </a:spcBef>
            </a:pPr>
            <a:r>
              <a:rPr lang="en-US" sz="5554" strike="noStrike" u="none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01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816909" y="4541021"/>
            <a:ext cx="1110453" cy="944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75"/>
              </a:lnSpc>
              <a:spcBef>
                <a:spcPct val="0"/>
              </a:spcBef>
            </a:pPr>
            <a:r>
              <a:rPr lang="en-US" sz="5554" strike="noStrike" u="none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02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816909" y="7438545"/>
            <a:ext cx="1110453" cy="944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75"/>
              </a:lnSpc>
              <a:spcBef>
                <a:spcPct val="0"/>
              </a:spcBef>
            </a:pPr>
            <a:r>
              <a:rPr lang="en-US" sz="5554" strike="noStrike" u="none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03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26004" y="2889366"/>
            <a:ext cx="8746132" cy="1227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15"/>
              </a:lnSpc>
              <a:spcBef>
                <a:spcPct val="0"/>
              </a:spcBef>
            </a:pPr>
            <a:r>
              <a:rPr lang="en-US" sz="7154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MULTIFUNCIONAL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797" r="0" b="-1613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08599">
            <a:off x="-549728" y="7811728"/>
            <a:ext cx="3428688" cy="3237253"/>
          </a:xfrm>
          <a:custGeom>
            <a:avLst/>
            <a:gdLst/>
            <a:ahLst/>
            <a:cxnLst/>
            <a:rect r="r" b="b" t="t" l="l"/>
            <a:pathLst>
              <a:path h="3237253" w="3428688">
                <a:moveTo>
                  <a:pt x="0" y="0"/>
                </a:moveTo>
                <a:lnTo>
                  <a:pt x="3428688" y="0"/>
                </a:lnTo>
                <a:lnTo>
                  <a:pt x="3428688" y="3237253"/>
                </a:lnTo>
                <a:lnTo>
                  <a:pt x="0" y="32372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1102214">
            <a:off x="4922766" y="7615721"/>
            <a:ext cx="3624859" cy="3535748"/>
          </a:xfrm>
          <a:custGeom>
            <a:avLst/>
            <a:gdLst/>
            <a:ahLst/>
            <a:cxnLst/>
            <a:rect r="r" b="b" t="t" l="l"/>
            <a:pathLst>
              <a:path h="3535748" w="3624859">
                <a:moveTo>
                  <a:pt x="3624859" y="0"/>
                </a:moveTo>
                <a:lnTo>
                  <a:pt x="0" y="0"/>
                </a:lnTo>
                <a:lnTo>
                  <a:pt x="0" y="3535749"/>
                </a:lnTo>
                <a:lnTo>
                  <a:pt x="3624859" y="3535749"/>
                </a:lnTo>
                <a:lnTo>
                  <a:pt x="3624859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2014928" y="7009319"/>
            <a:ext cx="3963680" cy="3706041"/>
          </a:xfrm>
          <a:custGeom>
            <a:avLst/>
            <a:gdLst/>
            <a:ahLst/>
            <a:cxnLst/>
            <a:rect r="r" b="b" t="t" l="l"/>
            <a:pathLst>
              <a:path h="3706041" w="3963680">
                <a:moveTo>
                  <a:pt x="3963680" y="0"/>
                </a:moveTo>
                <a:lnTo>
                  <a:pt x="0" y="0"/>
                </a:lnTo>
                <a:lnTo>
                  <a:pt x="0" y="3706040"/>
                </a:lnTo>
                <a:lnTo>
                  <a:pt x="3963680" y="3706040"/>
                </a:lnTo>
                <a:lnTo>
                  <a:pt x="396368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64616" y="885825"/>
            <a:ext cx="8746132" cy="1227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15"/>
              </a:lnSpc>
              <a:spcBef>
                <a:spcPct val="0"/>
              </a:spcBef>
            </a:pPr>
            <a:r>
              <a:rPr lang="en-US" sz="7154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DEMO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797" r="0" b="-1613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08599">
            <a:off x="15258954" y="5833414"/>
            <a:ext cx="3493502" cy="3298448"/>
          </a:xfrm>
          <a:custGeom>
            <a:avLst/>
            <a:gdLst/>
            <a:ahLst/>
            <a:cxnLst/>
            <a:rect r="r" b="b" t="t" l="l"/>
            <a:pathLst>
              <a:path h="3298448" w="3493502">
                <a:moveTo>
                  <a:pt x="0" y="0"/>
                </a:moveTo>
                <a:lnTo>
                  <a:pt x="3493502" y="0"/>
                </a:lnTo>
                <a:lnTo>
                  <a:pt x="3493502" y="3298448"/>
                </a:lnTo>
                <a:lnTo>
                  <a:pt x="0" y="32984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96822" y="7482638"/>
            <a:ext cx="3482462" cy="3454892"/>
          </a:xfrm>
          <a:custGeom>
            <a:avLst/>
            <a:gdLst/>
            <a:ahLst/>
            <a:cxnLst/>
            <a:rect r="r" b="b" t="t" l="l"/>
            <a:pathLst>
              <a:path h="3454892" w="3482462">
                <a:moveTo>
                  <a:pt x="0" y="0"/>
                </a:moveTo>
                <a:lnTo>
                  <a:pt x="3482462" y="0"/>
                </a:lnTo>
                <a:lnTo>
                  <a:pt x="3482462" y="3454893"/>
                </a:lnTo>
                <a:lnTo>
                  <a:pt x="0" y="345489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221577" y="1848045"/>
            <a:ext cx="3639763" cy="3977883"/>
          </a:xfrm>
          <a:custGeom>
            <a:avLst/>
            <a:gdLst/>
            <a:ahLst/>
            <a:cxnLst/>
            <a:rect r="r" b="b" t="t" l="l"/>
            <a:pathLst>
              <a:path h="3977883" w="3639763">
                <a:moveTo>
                  <a:pt x="0" y="0"/>
                </a:moveTo>
                <a:lnTo>
                  <a:pt x="3639763" y="0"/>
                </a:lnTo>
                <a:lnTo>
                  <a:pt x="3639763" y="3977883"/>
                </a:lnTo>
                <a:lnTo>
                  <a:pt x="0" y="397788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644325">
            <a:off x="15397255" y="-123073"/>
            <a:ext cx="3216900" cy="2955527"/>
          </a:xfrm>
          <a:custGeom>
            <a:avLst/>
            <a:gdLst/>
            <a:ahLst/>
            <a:cxnLst/>
            <a:rect r="r" b="b" t="t" l="l"/>
            <a:pathLst>
              <a:path h="2955527" w="3216900">
                <a:moveTo>
                  <a:pt x="3216900" y="0"/>
                </a:moveTo>
                <a:lnTo>
                  <a:pt x="0" y="0"/>
                </a:lnTo>
                <a:lnTo>
                  <a:pt x="0" y="2955527"/>
                </a:lnTo>
                <a:lnTo>
                  <a:pt x="3216900" y="2955527"/>
                </a:lnTo>
                <a:lnTo>
                  <a:pt x="321690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354432" y="7840564"/>
            <a:ext cx="3809735" cy="3781162"/>
          </a:xfrm>
          <a:custGeom>
            <a:avLst/>
            <a:gdLst/>
            <a:ahLst/>
            <a:cxnLst/>
            <a:rect r="r" b="b" t="t" l="l"/>
            <a:pathLst>
              <a:path h="3781162" w="3809735">
                <a:moveTo>
                  <a:pt x="0" y="0"/>
                </a:moveTo>
                <a:lnTo>
                  <a:pt x="3809736" y="0"/>
                </a:lnTo>
                <a:lnTo>
                  <a:pt x="3809736" y="3781162"/>
                </a:lnTo>
                <a:lnTo>
                  <a:pt x="0" y="378116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-1027734">
            <a:off x="-1465919" y="2315998"/>
            <a:ext cx="3678880" cy="3327853"/>
          </a:xfrm>
          <a:custGeom>
            <a:avLst/>
            <a:gdLst/>
            <a:ahLst/>
            <a:cxnLst/>
            <a:rect r="r" b="b" t="t" l="l"/>
            <a:pathLst>
              <a:path h="3327853" w="3678880">
                <a:moveTo>
                  <a:pt x="3678879" y="0"/>
                </a:moveTo>
                <a:lnTo>
                  <a:pt x="0" y="0"/>
                </a:lnTo>
                <a:lnTo>
                  <a:pt x="0" y="3327853"/>
                </a:lnTo>
                <a:lnTo>
                  <a:pt x="3678879" y="3327853"/>
                </a:lnTo>
                <a:lnTo>
                  <a:pt x="3678879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-782958">
            <a:off x="-563998" y="-334222"/>
            <a:ext cx="2915342" cy="2725845"/>
          </a:xfrm>
          <a:custGeom>
            <a:avLst/>
            <a:gdLst/>
            <a:ahLst/>
            <a:cxnLst/>
            <a:rect r="r" b="b" t="t" l="l"/>
            <a:pathLst>
              <a:path h="2725845" w="2915342">
                <a:moveTo>
                  <a:pt x="2915342" y="0"/>
                </a:moveTo>
                <a:lnTo>
                  <a:pt x="0" y="0"/>
                </a:lnTo>
                <a:lnTo>
                  <a:pt x="0" y="2725844"/>
                </a:lnTo>
                <a:lnTo>
                  <a:pt x="2915342" y="2725844"/>
                </a:lnTo>
                <a:lnTo>
                  <a:pt x="2915342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401694">
            <a:off x="-624813" y="5017287"/>
            <a:ext cx="3440915" cy="3109727"/>
          </a:xfrm>
          <a:custGeom>
            <a:avLst/>
            <a:gdLst/>
            <a:ahLst/>
            <a:cxnLst/>
            <a:rect r="r" b="b" t="t" l="l"/>
            <a:pathLst>
              <a:path h="3109727" w="3440915">
                <a:moveTo>
                  <a:pt x="0" y="0"/>
                </a:moveTo>
                <a:lnTo>
                  <a:pt x="3440915" y="0"/>
                </a:lnTo>
                <a:lnTo>
                  <a:pt x="3440915" y="3109727"/>
                </a:lnTo>
                <a:lnTo>
                  <a:pt x="0" y="310972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73520" y="3684649"/>
            <a:ext cx="16866710" cy="1852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86"/>
              </a:lnSpc>
            </a:pPr>
            <a:r>
              <a:rPr lang="en-US" sz="10256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¿Y QUE SIGUE?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797" r="0" b="-1613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08599">
            <a:off x="-549728" y="7811728"/>
            <a:ext cx="3428688" cy="3237253"/>
          </a:xfrm>
          <a:custGeom>
            <a:avLst/>
            <a:gdLst/>
            <a:ahLst/>
            <a:cxnLst/>
            <a:rect r="r" b="b" t="t" l="l"/>
            <a:pathLst>
              <a:path h="3237253" w="3428688">
                <a:moveTo>
                  <a:pt x="0" y="0"/>
                </a:moveTo>
                <a:lnTo>
                  <a:pt x="3428688" y="0"/>
                </a:lnTo>
                <a:lnTo>
                  <a:pt x="3428688" y="3237253"/>
                </a:lnTo>
                <a:lnTo>
                  <a:pt x="0" y="32372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1102214">
            <a:off x="4922766" y="7615721"/>
            <a:ext cx="3624859" cy="3535748"/>
          </a:xfrm>
          <a:custGeom>
            <a:avLst/>
            <a:gdLst/>
            <a:ahLst/>
            <a:cxnLst/>
            <a:rect r="r" b="b" t="t" l="l"/>
            <a:pathLst>
              <a:path h="3535748" w="3624859">
                <a:moveTo>
                  <a:pt x="3624859" y="0"/>
                </a:moveTo>
                <a:lnTo>
                  <a:pt x="0" y="0"/>
                </a:lnTo>
                <a:lnTo>
                  <a:pt x="0" y="3535749"/>
                </a:lnTo>
                <a:lnTo>
                  <a:pt x="3624859" y="3535749"/>
                </a:lnTo>
                <a:lnTo>
                  <a:pt x="3624859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2014928" y="7009319"/>
            <a:ext cx="3963680" cy="3706041"/>
          </a:xfrm>
          <a:custGeom>
            <a:avLst/>
            <a:gdLst/>
            <a:ahLst/>
            <a:cxnLst/>
            <a:rect r="r" b="b" t="t" l="l"/>
            <a:pathLst>
              <a:path h="3706041" w="3963680">
                <a:moveTo>
                  <a:pt x="3963680" y="0"/>
                </a:moveTo>
                <a:lnTo>
                  <a:pt x="0" y="0"/>
                </a:lnTo>
                <a:lnTo>
                  <a:pt x="0" y="3706040"/>
                </a:lnTo>
                <a:lnTo>
                  <a:pt x="3963680" y="3706040"/>
                </a:lnTo>
                <a:lnTo>
                  <a:pt x="396368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506467" y="2504165"/>
            <a:ext cx="4062430" cy="4114800"/>
          </a:xfrm>
          <a:custGeom>
            <a:avLst/>
            <a:gdLst/>
            <a:ahLst/>
            <a:cxnLst/>
            <a:rect r="r" b="b" t="t" l="l"/>
            <a:pathLst>
              <a:path h="4114800" w="4062430">
                <a:moveTo>
                  <a:pt x="0" y="0"/>
                </a:moveTo>
                <a:lnTo>
                  <a:pt x="4062430" y="0"/>
                </a:lnTo>
                <a:lnTo>
                  <a:pt x="406243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882298" y="1226681"/>
            <a:ext cx="4377389" cy="7833639"/>
          </a:xfrm>
          <a:custGeom>
            <a:avLst/>
            <a:gdLst/>
            <a:ahLst/>
            <a:cxnLst/>
            <a:rect r="r" b="b" t="t" l="l"/>
            <a:pathLst>
              <a:path h="7833639" w="4377389">
                <a:moveTo>
                  <a:pt x="0" y="0"/>
                </a:moveTo>
                <a:lnTo>
                  <a:pt x="4377389" y="0"/>
                </a:lnTo>
                <a:lnTo>
                  <a:pt x="4377389" y="7833638"/>
                </a:lnTo>
                <a:lnTo>
                  <a:pt x="0" y="783363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193" t="-8398" r="0" b="-13313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64616" y="885825"/>
            <a:ext cx="8746132" cy="1227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15"/>
              </a:lnSpc>
              <a:spcBef>
                <a:spcPct val="0"/>
              </a:spcBef>
            </a:pPr>
            <a:r>
              <a:rPr lang="en-US" sz="7154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LA CONEXION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797" r="0" b="-1613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08599">
            <a:off x="-503487" y="9006901"/>
            <a:ext cx="3493502" cy="3298448"/>
          </a:xfrm>
          <a:custGeom>
            <a:avLst/>
            <a:gdLst/>
            <a:ahLst/>
            <a:cxnLst/>
            <a:rect r="r" b="b" t="t" l="l"/>
            <a:pathLst>
              <a:path h="3298448" w="3493502">
                <a:moveTo>
                  <a:pt x="0" y="0"/>
                </a:moveTo>
                <a:lnTo>
                  <a:pt x="3493502" y="0"/>
                </a:lnTo>
                <a:lnTo>
                  <a:pt x="3493502" y="3298448"/>
                </a:lnTo>
                <a:lnTo>
                  <a:pt x="0" y="32984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208541" y="7126284"/>
            <a:ext cx="3537113" cy="2996229"/>
          </a:xfrm>
          <a:custGeom>
            <a:avLst/>
            <a:gdLst/>
            <a:ahLst/>
            <a:cxnLst/>
            <a:rect r="r" b="b" t="t" l="l"/>
            <a:pathLst>
              <a:path h="2996229" w="3537113">
                <a:moveTo>
                  <a:pt x="0" y="0"/>
                </a:moveTo>
                <a:lnTo>
                  <a:pt x="3537113" y="0"/>
                </a:lnTo>
                <a:lnTo>
                  <a:pt x="3537113" y="2996229"/>
                </a:lnTo>
                <a:lnTo>
                  <a:pt x="0" y="29962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164654">
            <a:off x="13686404" y="7212407"/>
            <a:ext cx="3078477" cy="2869397"/>
          </a:xfrm>
          <a:custGeom>
            <a:avLst/>
            <a:gdLst/>
            <a:ahLst/>
            <a:cxnLst/>
            <a:rect r="r" b="b" t="t" l="l"/>
            <a:pathLst>
              <a:path h="2869397" w="3078477">
                <a:moveTo>
                  <a:pt x="0" y="0"/>
                </a:moveTo>
                <a:lnTo>
                  <a:pt x="3078477" y="0"/>
                </a:lnTo>
                <a:lnTo>
                  <a:pt x="3078477" y="2869397"/>
                </a:lnTo>
                <a:lnTo>
                  <a:pt x="0" y="28693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2327505">
            <a:off x="16196032" y="7370462"/>
            <a:ext cx="3091765" cy="2890800"/>
          </a:xfrm>
          <a:custGeom>
            <a:avLst/>
            <a:gdLst/>
            <a:ahLst/>
            <a:cxnLst/>
            <a:rect r="r" b="b" t="t" l="l"/>
            <a:pathLst>
              <a:path h="2890800" w="3091765">
                <a:moveTo>
                  <a:pt x="0" y="0"/>
                </a:moveTo>
                <a:lnTo>
                  <a:pt x="3091765" y="0"/>
                </a:lnTo>
                <a:lnTo>
                  <a:pt x="3091765" y="2890800"/>
                </a:lnTo>
                <a:lnTo>
                  <a:pt x="0" y="2890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7208833"/>
            <a:ext cx="3482462" cy="3454892"/>
          </a:xfrm>
          <a:custGeom>
            <a:avLst/>
            <a:gdLst/>
            <a:ahLst/>
            <a:cxnLst/>
            <a:rect r="r" b="b" t="t" l="l"/>
            <a:pathLst>
              <a:path h="3454892" w="3482462">
                <a:moveTo>
                  <a:pt x="0" y="0"/>
                </a:moveTo>
                <a:lnTo>
                  <a:pt x="3482462" y="0"/>
                </a:lnTo>
                <a:lnTo>
                  <a:pt x="3482462" y="3454892"/>
                </a:lnTo>
                <a:lnTo>
                  <a:pt x="0" y="34548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597088">
            <a:off x="13576195" y="8930791"/>
            <a:ext cx="3110404" cy="3083187"/>
          </a:xfrm>
          <a:custGeom>
            <a:avLst/>
            <a:gdLst/>
            <a:ahLst/>
            <a:cxnLst/>
            <a:rect r="r" b="b" t="t" l="l"/>
            <a:pathLst>
              <a:path h="3083187" w="3110404">
                <a:moveTo>
                  <a:pt x="3110403" y="0"/>
                </a:moveTo>
                <a:lnTo>
                  <a:pt x="0" y="0"/>
                </a:lnTo>
                <a:lnTo>
                  <a:pt x="0" y="3083187"/>
                </a:lnTo>
                <a:lnTo>
                  <a:pt x="3110403" y="3083187"/>
                </a:lnTo>
                <a:lnTo>
                  <a:pt x="3110403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486662" y="8628074"/>
            <a:ext cx="3639763" cy="3977883"/>
          </a:xfrm>
          <a:custGeom>
            <a:avLst/>
            <a:gdLst/>
            <a:ahLst/>
            <a:cxnLst/>
            <a:rect r="r" b="b" t="t" l="l"/>
            <a:pathLst>
              <a:path h="3977883" w="3639763">
                <a:moveTo>
                  <a:pt x="0" y="0"/>
                </a:moveTo>
                <a:lnTo>
                  <a:pt x="3639762" y="0"/>
                </a:lnTo>
                <a:lnTo>
                  <a:pt x="3639762" y="3977882"/>
                </a:lnTo>
                <a:lnTo>
                  <a:pt x="0" y="397788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-1102214">
            <a:off x="8390587" y="8888251"/>
            <a:ext cx="3624859" cy="3535748"/>
          </a:xfrm>
          <a:custGeom>
            <a:avLst/>
            <a:gdLst/>
            <a:ahLst/>
            <a:cxnLst/>
            <a:rect r="r" b="b" t="t" l="l"/>
            <a:pathLst>
              <a:path h="3535748" w="3624859">
                <a:moveTo>
                  <a:pt x="3624859" y="0"/>
                </a:moveTo>
                <a:lnTo>
                  <a:pt x="0" y="0"/>
                </a:lnTo>
                <a:lnTo>
                  <a:pt x="0" y="3535748"/>
                </a:lnTo>
                <a:lnTo>
                  <a:pt x="3624859" y="3535748"/>
                </a:lnTo>
                <a:lnTo>
                  <a:pt x="3624859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644325">
            <a:off x="11126757" y="9376605"/>
            <a:ext cx="3216900" cy="2955527"/>
          </a:xfrm>
          <a:custGeom>
            <a:avLst/>
            <a:gdLst/>
            <a:ahLst/>
            <a:cxnLst/>
            <a:rect r="r" b="b" t="t" l="l"/>
            <a:pathLst>
              <a:path h="2955527" w="3216900">
                <a:moveTo>
                  <a:pt x="3216900" y="0"/>
                </a:moveTo>
                <a:lnTo>
                  <a:pt x="0" y="0"/>
                </a:lnTo>
                <a:lnTo>
                  <a:pt x="0" y="2955527"/>
                </a:lnTo>
                <a:lnTo>
                  <a:pt x="3216900" y="2955527"/>
                </a:lnTo>
                <a:lnTo>
                  <a:pt x="321690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610151" y="9102780"/>
            <a:ext cx="3809735" cy="3781162"/>
          </a:xfrm>
          <a:custGeom>
            <a:avLst/>
            <a:gdLst/>
            <a:ahLst/>
            <a:cxnLst/>
            <a:rect r="r" b="b" t="t" l="l"/>
            <a:pathLst>
              <a:path h="3781162" w="3809735">
                <a:moveTo>
                  <a:pt x="0" y="0"/>
                </a:moveTo>
                <a:lnTo>
                  <a:pt x="3809735" y="0"/>
                </a:lnTo>
                <a:lnTo>
                  <a:pt x="3809735" y="3781162"/>
                </a:lnTo>
                <a:lnTo>
                  <a:pt x="0" y="378116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-1027734">
            <a:off x="4676866" y="6927470"/>
            <a:ext cx="3678880" cy="3327853"/>
          </a:xfrm>
          <a:custGeom>
            <a:avLst/>
            <a:gdLst/>
            <a:ahLst/>
            <a:cxnLst/>
            <a:rect r="r" b="b" t="t" l="l"/>
            <a:pathLst>
              <a:path h="3327853" w="3678880">
                <a:moveTo>
                  <a:pt x="3678879" y="0"/>
                </a:moveTo>
                <a:lnTo>
                  <a:pt x="0" y="0"/>
                </a:lnTo>
                <a:lnTo>
                  <a:pt x="0" y="3327853"/>
                </a:lnTo>
                <a:lnTo>
                  <a:pt x="3678879" y="3327853"/>
                </a:lnTo>
                <a:lnTo>
                  <a:pt x="3678879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-782958">
            <a:off x="2810720" y="7228474"/>
            <a:ext cx="2915342" cy="2725845"/>
          </a:xfrm>
          <a:custGeom>
            <a:avLst/>
            <a:gdLst/>
            <a:ahLst/>
            <a:cxnLst/>
            <a:rect r="r" b="b" t="t" l="l"/>
            <a:pathLst>
              <a:path h="2725845" w="2915342">
                <a:moveTo>
                  <a:pt x="2915342" y="0"/>
                </a:moveTo>
                <a:lnTo>
                  <a:pt x="0" y="0"/>
                </a:lnTo>
                <a:lnTo>
                  <a:pt x="0" y="2725845"/>
                </a:lnTo>
                <a:lnTo>
                  <a:pt x="2915342" y="2725845"/>
                </a:lnTo>
                <a:lnTo>
                  <a:pt x="2915342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715068">
            <a:off x="16078472" y="8565193"/>
            <a:ext cx="3545913" cy="3700083"/>
          </a:xfrm>
          <a:custGeom>
            <a:avLst/>
            <a:gdLst/>
            <a:ahLst/>
            <a:cxnLst/>
            <a:rect r="r" b="b" t="t" l="l"/>
            <a:pathLst>
              <a:path h="3700083" w="3545913">
                <a:moveTo>
                  <a:pt x="0" y="0"/>
                </a:moveTo>
                <a:lnTo>
                  <a:pt x="3545913" y="0"/>
                </a:lnTo>
                <a:lnTo>
                  <a:pt x="3545913" y="3700083"/>
                </a:lnTo>
                <a:lnTo>
                  <a:pt x="0" y="3700083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401694">
            <a:off x="8079603" y="7225571"/>
            <a:ext cx="3440915" cy="3109727"/>
          </a:xfrm>
          <a:custGeom>
            <a:avLst/>
            <a:gdLst/>
            <a:ahLst/>
            <a:cxnLst/>
            <a:rect r="r" b="b" t="t" l="l"/>
            <a:pathLst>
              <a:path h="3109727" w="3440915">
                <a:moveTo>
                  <a:pt x="0" y="0"/>
                </a:moveTo>
                <a:lnTo>
                  <a:pt x="3440915" y="0"/>
                </a:lnTo>
                <a:lnTo>
                  <a:pt x="3440915" y="3109726"/>
                </a:lnTo>
                <a:lnTo>
                  <a:pt x="0" y="3109726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710645" y="733425"/>
            <a:ext cx="16866710" cy="3813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86"/>
              </a:lnSpc>
            </a:pPr>
            <a:r>
              <a:rPr lang="en-US" sz="10256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¿Y USTEDES YA LA PROBRARON?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2701165" y="4746932"/>
            <a:ext cx="12930314" cy="1512089"/>
            <a:chOff x="0" y="0"/>
            <a:chExt cx="16085834" cy="188110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159752" y="94418"/>
              <a:ext cx="15782714" cy="1697106"/>
            </a:xfrm>
            <a:custGeom>
              <a:avLst/>
              <a:gdLst/>
              <a:ahLst/>
              <a:cxnLst/>
              <a:rect r="r" b="b" t="t" l="l"/>
              <a:pathLst>
                <a:path h="1697106" w="15782714">
                  <a:moveTo>
                    <a:pt x="110598" y="140417"/>
                  </a:moveTo>
                  <a:cubicBezTo>
                    <a:pt x="1282116" y="50841"/>
                    <a:pt x="1519696" y="43578"/>
                    <a:pt x="1978472" y="33894"/>
                  </a:cubicBezTo>
                  <a:cubicBezTo>
                    <a:pt x="2908313" y="14526"/>
                    <a:pt x="4833533" y="0"/>
                    <a:pt x="6226246" y="2421"/>
                  </a:cubicBezTo>
                  <a:cubicBezTo>
                    <a:pt x="7582093" y="4842"/>
                    <a:pt x="8815054" y="21789"/>
                    <a:pt x="10224151" y="48420"/>
                  </a:cubicBezTo>
                  <a:cubicBezTo>
                    <a:pt x="11813482" y="77471"/>
                    <a:pt x="14738179" y="121049"/>
                    <a:pt x="15287073" y="183995"/>
                  </a:cubicBezTo>
                  <a:cubicBezTo>
                    <a:pt x="15397670" y="196099"/>
                    <a:pt x="15418151" y="200941"/>
                    <a:pt x="15479594" y="225151"/>
                  </a:cubicBezTo>
                  <a:cubicBezTo>
                    <a:pt x="15565615" y="259045"/>
                    <a:pt x="15696694" y="334095"/>
                    <a:pt x="15737656" y="389778"/>
                  </a:cubicBezTo>
                  <a:cubicBezTo>
                    <a:pt x="15770426" y="430934"/>
                    <a:pt x="15782714" y="476933"/>
                    <a:pt x="15758138" y="515669"/>
                  </a:cubicBezTo>
                  <a:cubicBezTo>
                    <a:pt x="15733560" y="556825"/>
                    <a:pt x="15659828" y="597982"/>
                    <a:pt x="15569711" y="627034"/>
                  </a:cubicBezTo>
                  <a:cubicBezTo>
                    <a:pt x="15442728" y="668190"/>
                    <a:pt x="15242015" y="685137"/>
                    <a:pt x="15020819" y="704505"/>
                  </a:cubicBezTo>
                  <a:cubicBezTo>
                    <a:pt x="14693123" y="735978"/>
                    <a:pt x="14349038" y="740820"/>
                    <a:pt x="13775569" y="757767"/>
                  </a:cubicBezTo>
                  <a:cubicBezTo>
                    <a:pt x="12518032" y="794081"/>
                    <a:pt x="8794573" y="820712"/>
                    <a:pt x="7737750" y="861869"/>
                  </a:cubicBezTo>
                  <a:cubicBezTo>
                    <a:pt x="7360898" y="876394"/>
                    <a:pt x="7184761" y="883657"/>
                    <a:pt x="6971758" y="905446"/>
                  </a:cubicBezTo>
                  <a:cubicBezTo>
                    <a:pt x="6807909" y="922393"/>
                    <a:pt x="6558040" y="975655"/>
                    <a:pt x="6549848" y="963550"/>
                  </a:cubicBezTo>
                  <a:cubicBezTo>
                    <a:pt x="6545751" y="956287"/>
                    <a:pt x="6631771" y="907867"/>
                    <a:pt x="6730081" y="895762"/>
                  </a:cubicBezTo>
                  <a:cubicBezTo>
                    <a:pt x="7033201" y="861869"/>
                    <a:pt x="8421817" y="1038600"/>
                    <a:pt x="8716745" y="1111229"/>
                  </a:cubicBezTo>
                  <a:cubicBezTo>
                    <a:pt x="8810958" y="1133018"/>
                    <a:pt x="8864209" y="1145123"/>
                    <a:pt x="8888786" y="1179017"/>
                  </a:cubicBezTo>
                  <a:cubicBezTo>
                    <a:pt x="8917460" y="1217752"/>
                    <a:pt x="8896978" y="1290382"/>
                    <a:pt x="8860112" y="1333959"/>
                  </a:cubicBezTo>
                  <a:cubicBezTo>
                    <a:pt x="8823246" y="1379958"/>
                    <a:pt x="8749514" y="1404168"/>
                    <a:pt x="8659398" y="1445324"/>
                  </a:cubicBezTo>
                  <a:cubicBezTo>
                    <a:pt x="8507838" y="1513112"/>
                    <a:pt x="8147371" y="1670476"/>
                    <a:pt x="8024485" y="1689843"/>
                  </a:cubicBezTo>
                  <a:cubicBezTo>
                    <a:pt x="7975331" y="1697106"/>
                    <a:pt x="7950753" y="1692264"/>
                    <a:pt x="7917983" y="1685001"/>
                  </a:cubicBezTo>
                  <a:cubicBezTo>
                    <a:pt x="7889309" y="1677738"/>
                    <a:pt x="7860636" y="1660792"/>
                    <a:pt x="7844251" y="1643845"/>
                  </a:cubicBezTo>
                  <a:cubicBezTo>
                    <a:pt x="7827866" y="1626898"/>
                    <a:pt x="7819674" y="1602688"/>
                    <a:pt x="7823770" y="1585741"/>
                  </a:cubicBezTo>
                  <a:cubicBezTo>
                    <a:pt x="7827866" y="1566373"/>
                    <a:pt x="7848348" y="1544584"/>
                    <a:pt x="7868828" y="1530059"/>
                  </a:cubicBezTo>
                  <a:cubicBezTo>
                    <a:pt x="7893406" y="1515533"/>
                    <a:pt x="7926175" y="1503428"/>
                    <a:pt x="7963041" y="1503428"/>
                  </a:cubicBezTo>
                  <a:cubicBezTo>
                    <a:pt x="8004003" y="1501007"/>
                    <a:pt x="8073639" y="1515533"/>
                    <a:pt x="8102313" y="1534901"/>
                  </a:cubicBezTo>
                  <a:cubicBezTo>
                    <a:pt x="8135082" y="1554269"/>
                    <a:pt x="8151467" y="1595425"/>
                    <a:pt x="8139179" y="1619635"/>
                  </a:cubicBezTo>
                  <a:cubicBezTo>
                    <a:pt x="8130986" y="1646266"/>
                    <a:pt x="8077736" y="1677738"/>
                    <a:pt x="8040869" y="1687422"/>
                  </a:cubicBezTo>
                  <a:cubicBezTo>
                    <a:pt x="8008099" y="1694685"/>
                    <a:pt x="7967137" y="1694685"/>
                    <a:pt x="7934368" y="1687422"/>
                  </a:cubicBezTo>
                  <a:cubicBezTo>
                    <a:pt x="7905694" y="1682581"/>
                    <a:pt x="7872925" y="1668055"/>
                    <a:pt x="7852443" y="1653529"/>
                  </a:cubicBezTo>
                  <a:cubicBezTo>
                    <a:pt x="7831963" y="1636582"/>
                    <a:pt x="7823770" y="1614793"/>
                    <a:pt x="7823770" y="1595425"/>
                  </a:cubicBezTo>
                  <a:cubicBezTo>
                    <a:pt x="7823770" y="1576057"/>
                    <a:pt x="7827866" y="1559111"/>
                    <a:pt x="7856539" y="1537322"/>
                  </a:cubicBezTo>
                  <a:cubicBezTo>
                    <a:pt x="7938464" y="1479218"/>
                    <a:pt x="8319412" y="1341222"/>
                    <a:pt x="8470972" y="1300066"/>
                  </a:cubicBezTo>
                  <a:cubicBezTo>
                    <a:pt x="8548800" y="1280698"/>
                    <a:pt x="8663494" y="1285540"/>
                    <a:pt x="8659398" y="1271014"/>
                  </a:cubicBezTo>
                  <a:cubicBezTo>
                    <a:pt x="8659398" y="1227436"/>
                    <a:pt x="6754659" y="1133018"/>
                    <a:pt x="6467923" y="1028916"/>
                  </a:cubicBezTo>
                  <a:cubicBezTo>
                    <a:pt x="6373710" y="995022"/>
                    <a:pt x="6328652" y="958708"/>
                    <a:pt x="6328652" y="922393"/>
                  </a:cubicBezTo>
                  <a:cubicBezTo>
                    <a:pt x="6328652" y="886078"/>
                    <a:pt x="6377806" y="842501"/>
                    <a:pt x="6459731" y="813449"/>
                  </a:cubicBezTo>
                  <a:cubicBezTo>
                    <a:pt x="6656349" y="743241"/>
                    <a:pt x="7135607" y="745662"/>
                    <a:pt x="7725460" y="716610"/>
                  </a:cubicBezTo>
                  <a:cubicBezTo>
                    <a:pt x="9077211" y="648822"/>
                    <a:pt x="13255350" y="636718"/>
                    <a:pt x="14422772" y="571351"/>
                  </a:cubicBezTo>
                  <a:cubicBezTo>
                    <a:pt x="14840587" y="549562"/>
                    <a:pt x="15110934" y="539878"/>
                    <a:pt x="15270689" y="496301"/>
                  </a:cubicBezTo>
                  <a:cubicBezTo>
                    <a:pt x="15344419" y="474512"/>
                    <a:pt x="15409960" y="447881"/>
                    <a:pt x="15409960" y="421250"/>
                  </a:cubicBezTo>
                  <a:cubicBezTo>
                    <a:pt x="15414056" y="394620"/>
                    <a:pt x="15352613" y="358305"/>
                    <a:pt x="15262496" y="336516"/>
                  </a:cubicBezTo>
                  <a:cubicBezTo>
                    <a:pt x="14971664" y="259045"/>
                    <a:pt x="13914842" y="278413"/>
                    <a:pt x="13157041" y="256624"/>
                  </a:cubicBezTo>
                  <a:cubicBezTo>
                    <a:pt x="12259971" y="229993"/>
                    <a:pt x="11272783" y="210625"/>
                    <a:pt x="10215959" y="193678"/>
                  </a:cubicBezTo>
                  <a:cubicBezTo>
                    <a:pt x="8987094" y="171890"/>
                    <a:pt x="7577997" y="150101"/>
                    <a:pt x="6226246" y="147680"/>
                  </a:cubicBezTo>
                  <a:cubicBezTo>
                    <a:pt x="4833533" y="145259"/>
                    <a:pt x="2912409" y="162206"/>
                    <a:pt x="1986664" y="183995"/>
                  </a:cubicBezTo>
                  <a:cubicBezTo>
                    <a:pt x="1540177" y="193678"/>
                    <a:pt x="1306692" y="200941"/>
                    <a:pt x="987188" y="220309"/>
                  </a:cubicBezTo>
                  <a:cubicBezTo>
                    <a:pt x="688164" y="239677"/>
                    <a:pt x="262158" y="307464"/>
                    <a:pt x="126983" y="295360"/>
                  </a:cubicBezTo>
                  <a:cubicBezTo>
                    <a:pt x="81924" y="292939"/>
                    <a:pt x="61443" y="285676"/>
                    <a:pt x="40962" y="273571"/>
                  </a:cubicBezTo>
                  <a:cubicBezTo>
                    <a:pt x="20481" y="261466"/>
                    <a:pt x="4096" y="239677"/>
                    <a:pt x="4096" y="222730"/>
                  </a:cubicBezTo>
                  <a:cubicBezTo>
                    <a:pt x="0" y="205783"/>
                    <a:pt x="12289" y="181574"/>
                    <a:pt x="32770" y="169469"/>
                  </a:cubicBezTo>
                  <a:cubicBezTo>
                    <a:pt x="49155" y="154943"/>
                    <a:pt x="110598" y="140417"/>
                    <a:pt x="110598" y="140417"/>
                  </a:cubicBezTo>
                </a:path>
              </a:pathLst>
            </a:custGeom>
            <a:solidFill>
              <a:srgbClr val="181B1C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797" r="0" b="-1613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98092" y="6660910"/>
            <a:ext cx="463303" cy="463303"/>
          </a:xfrm>
          <a:custGeom>
            <a:avLst/>
            <a:gdLst/>
            <a:ahLst/>
            <a:cxnLst/>
            <a:rect r="r" b="b" t="t" l="l"/>
            <a:pathLst>
              <a:path h="463303" w="463303">
                <a:moveTo>
                  <a:pt x="0" y="0"/>
                </a:moveTo>
                <a:lnTo>
                  <a:pt x="463303" y="0"/>
                </a:lnTo>
                <a:lnTo>
                  <a:pt x="463303" y="463303"/>
                </a:lnTo>
                <a:lnTo>
                  <a:pt x="0" y="4633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230505" y="6660910"/>
            <a:ext cx="463303" cy="463303"/>
          </a:xfrm>
          <a:custGeom>
            <a:avLst/>
            <a:gdLst/>
            <a:ahLst/>
            <a:cxnLst/>
            <a:rect r="r" b="b" t="t" l="l"/>
            <a:pathLst>
              <a:path h="463303" w="463303">
                <a:moveTo>
                  <a:pt x="0" y="0"/>
                </a:moveTo>
                <a:lnTo>
                  <a:pt x="463303" y="0"/>
                </a:lnTo>
                <a:lnTo>
                  <a:pt x="463303" y="463303"/>
                </a:lnTo>
                <a:lnTo>
                  <a:pt x="0" y="4633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2863856" y="6660910"/>
            <a:ext cx="463303" cy="463303"/>
          </a:xfrm>
          <a:custGeom>
            <a:avLst/>
            <a:gdLst/>
            <a:ahLst/>
            <a:cxnLst/>
            <a:rect r="r" b="b" t="t" l="l"/>
            <a:pathLst>
              <a:path h="463303" w="463303">
                <a:moveTo>
                  <a:pt x="0" y="0"/>
                </a:moveTo>
                <a:lnTo>
                  <a:pt x="463303" y="0"/>
                </a:lnTo>
                <a:lnTo>
                  <a:pt x="463303" y="463303"/>
                </a:lnTo>
                <a:lnTo>
                  <a:pt x="0" y="4633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3496269" y="6660910"/>
            <a:ext cx="463303" cy="463303"/>
          </a:xfrm>
          <a:custGeom>
            <a:avLst/>
            <a:gdLst/>
            <a:ahLst/>
            <a:cxnLst/>
            <a:rect r="r" b="b" t="t" l="l"/>
            <a:pathLst>
              <a:path h="463303" w="463303">
                <a:moveTo>
                  <a:pt x="0" y="0"/>
                </a:moveTo>
                <a:lnTo>
                  <a:pt x="463303" y="0"/>
                </a:lnTo>
                <a:lnTo>
                  <a:pt x="463303" y="463303"/>
                </a:lnTo>
                <a:lnTo>
                  <a:pt x="0" y="4633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4129620" y="6660910"/>
            <a:ext cx="463303" cy="463303"/>
          </a:xfrm>
          <a:custGeom>
            <a:avLst/>
            <a:gdLst/>
            <a:ahLst/>
            <a:cxnLst/>
            <a:rect r="r" b="b" t="t" l="l"/>
            <a:pathLst>
              <a:path h="463303" w="463303">
                <a:moveTo>
                  <a:pt x="0" y="0"/>
                </a:moveTo>
                <a:lnTo>
                  <a:pt x="463303" y="0"/>
                </a:lnTo>
                <a:lnTo>
                  <a:pt x="463303" y="463303"/>
                </a:lnTo>
                <a:lnTo>
                  <a:pt x="0" y="4633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4762971" y="6660910"/>
            <a:ext cx="463303" cy="463303"/>
          </a:xfrm>
          <a:custGeom>
            <a:avLst/>
            <a:gdLst/>
            <a:ahLst/>
            <a:cxnLst/>
            <a:rect r="r" b="b" t="t" l="l"/>
            <a:pathLst>
              <a:path h="463303" w="463303">
                <a:moveTo>
                  <a:pt x="0" y="0"/>
                </a:moveTo>
                <a:lnTo>
                  <a:pt x="463303" y="0"/>
                </a:lnTo>
                <a:lnTo>
                  <a:pt x="463303" y="463303"/>
                </a:lnTo>
                <a:lnTo>
                  <a:pt x="0" y="4633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5395384" y="6660910"/>
            <a:ext cx="463303" cy="463303"/>
          </a:xfrm>
          <a:custGeom>
            <a:avLst/>
            <a:gdLst/>
            <a:ahLst/>
            <a:cxnLst/>
            <a:rect r="r" b="b" t="t" l="l"/>
            <a:pathLst>
              <a:path h="463303" w="463303">
                <a:moveTo>
                  <a:pt x="0" y="0"/>
                </a:moveTo>
                <a:lnTo>
                  <a:pt x="463303" y="0"/>
                </a:lnTo>
                <a:lnTo>
                  <a:pt x="463303" y="463303"/>
                </a:lnTo>
                <a:lnTo>
                  <a:pt x="0" y="4633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6028735" y="6660910"/>
            <a:ext cx="463303" cy="463303"/>
          </a:xfrm>
          <a:custGeom>
            <a:avLst/>
            <a:gdLst/>
            <a:ahLst/>
            <a:cxnLst/>
            <a:rect r="r" b="b" t="t" l="l"/>
            <a:pathLst>
              <a:path h="463303" w="463303">
                <a:moveTo>
                  <a:pt x="0" y="0"/>
                </a:moveTo>
                <a:lnTo>
                  <a:pt x="463303" y="0"/>
                </a:lnTo>
                <a:lnTo>
                  <a:pt x="463303" y="463303"/>
                </a:lnTo>
                <a:lnTo>
                  <a:pt x="0" y="46330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6661148" y="6660910"/>
            <a:ext cx="463303" cy="463303"/>
          </a:xfrm>
          <a:custGeom>
            <a:avLst/>
            <a:gdLst/>
            <a:ahLst/>
            <a:cxnLst/>
            <a:rect r="r" b="b" t="t" l="l"/>
            <a:pathLst>
              <a:path h="463303" w="463303">
                <a:moveTo>
                  <a:pt x="0" y="0"/>
                </a:moveTo>
                <a:lnTo>
                  <a:pt x="463303" y="0"/>
                </a:lnTo>
                <a:lnTo>
                  <a:pt x="463303" y="463303"/>
                </a:lnTo>
                <a:lnTo>
                  <a:pt x="0" y="4633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7294499" y="6660910"/>
            <a:ext cx="463303" cy="463303"/>
          </a:xfrm>
          <a:custGeom>
            <a:avLst/>
            <a:gdLst/>
            <a:ahLst/>
            <a:cxnLst/>
            <a:rect r="r" b="b" t="t" l="l"/>
            <a:pathLst>
              <a:path h="463303" w="463303">
                <a:moveTo>
                  <a:pt x="0" y="0"/>
                </a:moveTo>
                <a:lnTo>
                  <a:pt x="463303" y="0"/>
                </a:lnTo>
                <a:lnTo>
                  <a:pt x="463303" y="463303"/>
                </a:lnTo>
                <a:lnTo>
                  <a:pt x="0" y="4633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0769283" y="5355760"/>
            <a:ext cx="3660447" cy="3536906"/>
          </a:xfrm>
          <a:custGeom>
            <a:avLst/>
            <a:gdLst/>
            <a:ahLst/>
            <a:cxnLst/>
            <a:rect r="r" b="b" t="t" l="l"/>
            <a:pathLst>
              <a:path h="3536906" w="3660447">
                <a:moveTo>
                  <a:pt x="0" y="0"/>
                </a:moveTo>
                <a:lnTo>
                  <a:pt x="3660447" y="0"/>
                </a:lnTo>
                <a:lnTo>
                  <a:pt x="3660447" y="3536907"/>
                </a:lnTo>
                <a:lnTo>
                  <a:pt x="0" y="353690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317098" y="3374670"/>
            <a:ext cx="7385261" cy="843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Según la OMS, la depresión es el trastorno mental más frecuente en la región.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86886" y="4377243"/>
            <a:ext cx="7415473" cy="1263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La depresión mayor afecta a aproximadamente el 10% de la población en América Latina,  lo que representa más de 30 millones de personas en toda la región.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144000" y="3374670"/>
            <a:ext cx="7862638" cy="168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Según un informe del Banco Mundial, las personas que viven en situación de pobreza o en zonas rurales tienen más probabilidades de padecer trastornos mentales graves y de no recibir atención adecuada.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856134" y="1414726"/>
            <a:ext cx="10575733" cy="1007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56"/>
              </a:lnSpc>
              <a:spcBef>
                <a:spcPct val="0"/>
              </a:spcBef>
            </a:pPr>
            <a:r>
              <a:rPr lang="en-US" sz="5600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UN PROBLEMA INVISIBLE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797" r="0" b="-16133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2630744">
            <a:off x="5798627" y="1911870"/>
            <a:ext cx="1435786" cy="780546"/>
          </a:xfrm>
          <a:custGeom>
            <a:avLst/>
            <a:gdLst/>
            <a:ahLst/>
            <a:cxnLst/>
            <a:rect r="r" b="b" t="t" l="l"/>
            <a:pathLst>
              <a:path h="780546" w="1435786">
                <a:moveTo>
                  <a:pt x="1435786" y="780546"/>
                </a:moveTo>
                <a:lnTo>
                  <a:pt x="0" y="780546"/>
                </a:lnTo>
                <a:lnTo>
                  <a:pt x="0" y="0"/>
                </a:lnTo>
                <a:lnTo>
                  <a:pt x="1435786" y="0"/>
                </a:lnTo>
                <a:lnTo>
                  <a:pt x="1435786" y="780546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-2628000">
            <a:off x="11053415" y="1911870"/>
            <a:ext cx="1435786" cy="780546"/>
          </a:xfrm>
          <a:custGeom>
            <a:avLst/>
            <a:gdLst/>
            <a:ahLst/>
            <a:cxnLst/>
            <a:rect r="r" b="b" t="t" l="l"/>
            <a:pathLst>
              <a:path h="780546" w="1435786">
                <a:moveTo>
                  <a:pt x="0" y="780546"/>
                </a:moveTo>
                <a:lnTo>
                  <a:pt x="1435786" y="780546"/>
                </a:lnTo>
                <a:lnTo>
                  <a:pt x="1435786" y="0"/>
                </a:lnTo>
                <a:lnTo>
                  <a:pt x="0" y="0"/>
                </a:lnTo>
                <a:lnTo>
                  <a:pt x="0" y="780546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8169255">
            <a:off x="11053587" y="7508859"/>
            <a:ext cx="1435786" cy="780546"/>
          </a:xfrm>
          <a:custGeom>
            <a:avLst/>
            <a:gdLst/>
            <a:ahLst/>
            <a:cxnLst/>
            <a:rect r="r" b="b" t="t" l="l"/>
            <a:pathLst>
              <a:path h="780546" w="1435786">
                <a:moveTo>
                  <a:pt x="1435786" y="780546"/>
                </a:moveTo>
                <a:lnTo>
                  <a:pt x="0" y="780546"/>
                </a:lnTo>
                <a:lnTo>
                  <a:pt x="0" y="0"/>
                </a:lnTo>
                <a:lnTo>
                  <a:pt x="1435786" y="0"/>
                </a:lnTo>
                <a:lnTo>
                  <a:pt x="1435786" y="780546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8171999">
            <a:off x="5798799" y="7508859"/>
            <a:ext cx="1435786" cy="780546"/>
          </a:xfrm>
          <a:custGeom>
            <a:avLst/>
            <a:gdLst/>
            <a:ahLst/>
            <a:cxnLst/>
            <a:rect r="r" b="b" t="t" l="l"/>
            <a:pathLst>
              <a:path h="780546" w="1435786">
                <a:moveTo>
                  <a:pt x="0" y="780546"/>
                </a:moveTo>
                <a:lnTo>
                  <a:pt x="1435786" y="780546"/>
                </a:lnTo>
                <a:lnTo>
                  <a:pt x="1435786" y="0"/>
                </a:lnTo>
                <a:lnTo>
                  <a:pt x="0" y="0"/>
                </a:lnTo>
                <a:lnTo>
                  <a:pt x="0" y="780546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145563" y="5199487"/>
            <a:ext cx="5996875" cy="2073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56"/>
              </a:lnSpc>
              <a:spcBef>
                <a:spcPct val="0"/>
              </a:spcBef>
            </a:pPr>
            <a:r>
              <a:rPr lang="en-US" sz="5600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PRINCIPALES  PROBLEMAS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7347968"/>
            <a:ext cx="4068867" cy="1253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42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La distancia que tienen las personas de los pocos centros de salud mental.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1954840"/>
            <a:ext cx="4068867" cy="1253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42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La falta de tiempo que tienen las personas para tratarse su salud mental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190433" y="7557518"/>
            <a:ext cx="4068867" cy="834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42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La tardia atencio por falta de conocimientos de la salud mental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190433" y="2411021"/>
            <a:ext cx="4068867" cy="1253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42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La falta conciencia por los problemas psicologicos, hacen que no tenga el seguimiento adecuado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028700" y="1060081"/>
            <a:ext cx="4068867" cy="738276"/>
            <a:chOff x="0" y="0"/>
            <a:chExt cx="849415" cy="15412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49415" cy="154122"/>
            </a:xfrm>
            <a:custGeom>
              <a:avLst/>
              <a:gdLst/>
              <a:ahLst/>
              <a:cxnLst/>
              <a:rect r="r" b="b" t="t" l="l"/>
              <a:pathLst>
                <a:path h="154122" w="849415">
                  <a:moveTo>
                    <a:pt x="77061" y="0"/>
                  </a:moveTo>
                  <a:lnTo>
                    <a:pt x="772354" y="0"/>
                  </a:lnTo>
                  <a:cubicBezTo>
                    <a:pt x="792792" y="0"/>
                    <a:pt x="812393" y="8119"/>
                    <a:pt x="826844" y="22571"/>
                  </a:cubicBezTo>
                  <a:cubicBezTo>
                    <a:pt x="841296" y="37022"/>
                    <a:pt x="849415" y="56623"/>
                    <a:pt x="849415" y="77061"/>
                  </a:cubicBezTo>
                  <a:lnTo>
                    <a:pt x="849415" y="77061"/>
                  </a:lnTo>
                  <a:cubicBezTo>
                    <a:pt x="849415" y="119621"/>
                    <a:pt x="814914" y="154122"/>
                    <a:pt x="772354" y="154122"/>
                  </a:cubicBezTo>
                  <a:lnTo>
                    <a:pt x="77061" y="154122"/>
                  </a:lnTo>
                  <a:cubicBezTo>
                    <a:pt x="56623" y="154122"/>
                    <a:pt x="37022" y="146003"/>
                    <a:pt x="22571" y="131551"/>
                  </a:cubicBezTo>
                  <a:cubicBezTo>
                    <a:pt x="8119" y="117100"/>
                    <a:pt x="0" y="97499"/>
                    <a:pt x="0" y="77061"/>
                  </a:cubicBezTo>
                  <a:lnTo>
                    <a:pt x="0" y="77061"/>
                  </a:lnTo>
                  <a:cubicBezTo>
                    <a:pt x="0" y="56623"/>
                    <a:pt x="8119" y="37022"/>
                    <a:pt x="22571" y="22571"/>
                  </a:cubicBezTo>
                  <a:cubicBezTo>
                    <a:pt x="37022" y="8119"/>
                    <a:pt x="56623" y="0"/>
                    <a:pt x="77061" y="0"/>
                  </a:cubicBezTo>
                  <a:close/>
                </a:path>
              </a:pathLst>
            </a:custGeom>
            <a:solidFill>
              <a:srgbClr val="B5CF80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849415" cy="2017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000000"/>
                  </a:solidFill>
                  <a:latin typeface="More Sugar"/>
                  <a:ea typeface="More Sugar"/>
                  <a:cs typeface="More Sugar"/>
                  <a:sym typeface="More Sugar"/>
                </a:rPr>
                <a:t>TIEMPO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3190433" y="831481"/>
            <a:ext cx="4068867" cy="1195476"/>
            <a:chOff x="0" y="0"/>
            <a:chExt cx="849415" cy="24956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49415" cy="249567"/>
            </a:xfrm>
            <a:custGeom>
              <a:avLst/>
              <a:gdLst/>
              <a:ahLst/>
              <a:cxnLst/>
              <a:rect r="r" b="b" t="t" l="l"/>
              <a:pathLst>
                <a:path h="249567" w="849415">
                  <a:moveTo>
                    <a:pt x="97039" y="0"/>
                  </a:moveTo>
                  <a:lnTo>
                    <a:pt x="752376" y="0"/>
                  </a:lnTo>
                  <a:cubicBezTo>
                    <a:pt x="805969" y="0"/>
                    <a:pt x="849415" y="43446"/>
                    <a:pt x="849415" y="97039"/>
                  </a:cubicBezTo>
                  <a:lnTo>
                    <a:pt x="849415" y="152528"/>
                  </a:lnTo>
                  <a:cubicBezTo>
                    <a:pt x="849415" y="178264"/>
                    <a:pt x="839191" y="202947"/>
                    <a:pt x="820993" y="221145"/>
                  </a:cubicBezTo>
                  <a:cubicBezTo>
                    <a:pt x="802795" y="239343"/>
                    <a:pt x="778113" y="249567"/>
                    <a:pt x="752376" y="249567"/>
                  </a:cubicBezTo>
                  <a:lnTo>
                    <a:pt x="97039" y="249567"/>
                  </a:lnTo>
                  <a:cubicBezTo>
                    <a:pt x="43446" y="249567"/>
                    <a:pt x="0" y="206121"/>
                    <a:pt x="0" y="152528"/>
                  </a:cubicBezTo>
                  <a:lnTo>
                    <a:pt x="0" y="97039"/>
                  </a:lnTo>
                  <a:cubicBezTo>
                    <a:pt x="0" y="43446"/>
                    <a:pt x="43446" y="0"/>
                    <a:pt x="97039" y="0"/>
                  </a:cubicBezTo>
                  <a:close/>
                </a:path>
              </a:pathLst>
            </a:custGeom>
            <a:solidFill>
              <a:srgbClr val="FFC2C1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849415" cy="2971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000000"/>
                  </a:solidFill>
                  <a:latin typeface="More Sugar"/>
                  <a:ea typeface="More Sugar"/>
                  <a:cs typeface="More Sugar"/>
                  <a:sym typeface="More Sugar"/>
                </a:rPr>
                <a:t>FALTA DE SEGUIMIENTO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28700" y="6167006"/>
            <a:ext cx="4068867" cy="738276"/>
            <a:chOff x="0" y="0"/>
            <a:chExt cx="849415" cy="15412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49415" cy="154122"/>
            </a:xfrm>
            <a:custGeom>
              <a:avLst/>
              <a:gdLst/>
              <a:ahLst/>
              <a:cxnLst/>
              <a:rect r="r" b="b" t="t" l="l"/>
              <a:pathLst>
                <a:path h="154122" w="849415">
                  <a:moveTo>
                    <a:pt x="77061" y="0"/>
                  </a:moveTo>
                  <a:lnTo>
                    <a:pt x="772354" y="0"/>
                  </a:lnTo>
                  <a:cubicBezTo>
                    <a:pt x="792792" y="0"/>
                    <a:pt x="812393" y="8119"/>
                    <a:pt x="826844" y="22571"/>
                  </a:cubicBezTo>
                  <a:cubicBezTo>
                    <a:pt x="841296" y="37022"/>
                    <a:pt x="849415" y="56623"/>
                    <a:pt x="849415" y="77061"/>
                  </a:cubicBezTo>
                  <a:lnTo>
                    <a:pt x="849415" y="77061"/>
                  </a:lnTo>
                  <a:cubicBezTo>
                    <a:pt x="849415" y="119621"/>
                    <a:pt x="814914" y="154122"/>
                    <a:pt x="772354" y="154122"/>
                  </a:cubicBezTo>
                  <a:lnTo>
                    <a:pt x="77061" y="154122"/>
                  </a:lnTo>
                  <a:cubicBezTo>
                    <a:pt x="56623" y="154122"/>
                    <a:pt x="37022" y="146003"/>
                    <a:pt x="22571" y="131551"/>
                  </a:cubicBezTo>
                  <a:cubicBezTo>
                    <a:pt x="8119" y="117100"/>
                    <a:pt x="0" y="97499"/>
                    <a:pt x="0" y="77061"/>
                  </a:cubicBezTo>
                  <a:lnTo>
                    <a:pt x="0" y="77061"/>
                  </a:lnTo>
                  <a:cubicBezTo>
                    <a:pt x="0" y="56623"/>
                    <a:pt x="8119" y="37022"/>
                    <a:pt x="22571" y="22571"/>
                  </a:cubicBezTo>
                  <a:cubicBezTo>
                    <a:pt x="37022" y="8119"/>
                    <a:pt x="56623" y="0"/>
                    <a:pt x="77061" y="0"/>
                  </a:cubicBezTo>
                  <a:close/>
                </a:path>
              </a:pathLst>
            </a:custGeom>
            <a:solidFill>
              <a:srgbClr val="ACDEFE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849415" cy="2017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000000"/>
                  </a:solidFill>
                  <a:latin typeface="More Sugar"/>
                  <a:ea typeface="More Sugar"/>
                  <a:cs typeface="More Sugar"/>
                  <a:sym typeface="More Sugar"/>
                </a:rPr>
                <a:t>DISTANCIA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3190187" y="5719432"/>
            <a:ext cx="4068867" cy="1195476"/>
            <a:chOff x="0" y="0"/>
            <a:chExt cx="849415" cy="24956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49415" cy="249567"/>
            </a:xfrm>
            <a:custGeom>
              <a:avLst/>
              <a:gdLst/>
              <a:ahLst/>
              <a:cxnLst/>
              <a:rect r="r" b="b" t="t" l="l"/>
              <a:pathLst>
                <a:path h="249567" w="849415">
                  <a:moveTo>
                    <a:pt x="97039" y="0"/>
                  </a:moveTo>
                  <a:lnTo>
                    <a:pt x="752376" y="0"/>
                  </a:lnTo>
                  <a:cubicBezTo>
                    <a:pt x="805969" y="0"/>
                    <a:pt x="849415" y="43446"/>
                    <a:pt x="849415" y="97039"/>
                  </a:cubicBezTo>
                  <a:lnTo>
                    <a:pt x="849415" y="152528"/>
                  </a:lnTo>
                  <a:cubicBezTo>
                    <a:pt x="849415" y="178264"/>
                    <a:pt x="839191" y="202947"/>
                    <a:pt x="820993" y="221145"/>
                  </a:cubicBezTo>
                  <a:cubicBezTo>
                    <a:pt x="802795" y="239343"/>
                    <a:pt x="778113" y="249567"/>
                    <a:pt x="752376" y="249567"/>
                  </a:cubicBezTo>
                  <a:lnTo>
                    <a:pt x="97039" y="249567"/>
                  </a:lnTo>
                  <a:cubicBezTo>
                    <a:pt x="43446" y="249567"/>
                    <a:pt x="0" y="206121"/>
                    <a:pt x="0" y="152528"/>
                  </a:cubicBezTo>
                  <a:lnTo>
                    <a:pt x="0" y="97039"/>
                  </a:lnTo>
                  <a:cubicBezTo>
                    <a:pt x="0" y="43446"/>
                    <a:pt x="43446" y="0"/>
                    <a:pt x="97039" y="0"/>
                  </a:cubicBezTo>
                  <a:close/>
                </a:path>
              </a:pathLst>
            </a:custGeom>
            <a:solidFill>
              <a:srgbClr val="FFDD5B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849415" cy="2971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000000"/>
                  </a:solidFill>
                  <a:latin typeface="More Sugar"/>
                  <a:ea typeface="More Sugar"/>
                  <a:cs typeface="More Sugar"/>
                  <a:sym typeface="More Sugar"/>
                </a:rPr>
                <a:t>NO TRATARLO A TIEMPO</a:t>
              </a:r>
            </a:p>
          </p:txBody>
        </p:sp>
      </p:grpSp>
      <p:sp>
        <p:nvSpPr>
          <p:cNvPr name="Freeform 24" id="24"/>
          <p:cNvSpPr/>
          <p:nvPr/>
        </p:nvSpPr>
        <p:spPr>
          <a:xfrm flipH="true" flipV="false" rot="0">
            <a:off x="7657044" y="2508754"/>
            <a:ext cx="2848822" cy="2576997"/>
          </a:xfrm>
          <a:custGeom>
            <a:avLst/>
            <a:gdLst/>
            <a:ahLst/>
            <a:cxnLst/>
            <a:rect r="r" b="b" t="t" l="l"/>
            <a:pathLst>
              <a:path h="2576997" w="2848822">
                <a:moveTo>
                  <a:pt x="2848822" y="0"/>
                </a:moveTo>
                <a:lnTo>
                  <a:pt x="0" y="0"/>
                </a:lnTo>
                <a:lnTo>
                  <a:pt x="0" y="2576997"/>
                </a:lnTo>
                <a:lnTo>
                  <a:pt x="2848822" y="2576997"/>
                </a:lnTo>
                <a:lnTo>
                  <a:pt x="284882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797" r="0" b="-1613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412310" y="843178"/>
            <a:ext cx="3278523" cy="3252568"/>
          </a:xfrm>
          <a:custGeom>
            <a:avLst/>
            <a:gdLst/>
            <a:ahLst/>
            <a:cxnLst/>
            <a:rect r="r" b="b" t="t" l="l"/>
            <a:pathLst>
              <a:path h="3252568" w="3278523">
                <a:moveTo>
                  <a:pt x="0" y="0"/>
                </a:moveTo>
                <a:lnTo>
                  <a:pt x="3278523" y="0"/>
                </a:lnTo>
                <a:lnTo>
                  <a:pt x="3278523" y="3252568"/>
                </a:lnTo>
                <a:lnTo>
                  <a:pt x="0" y="32525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382461">
            <a:off x="580783" y="-991458"/>
            <a:ext cx="3463438" cy="3132968"/>
          </a:xfrm>
          <a:custGeom>
            <a:avLst/>
            <a:gdLst/>
            <a:ahLst/>
            <a:cxnLst/>
            <a:rect r="r" b="b" t="t" l="l"/>
            <a:pathLst>
              <a:path h="3132968" w="3463438">
                <a:moveTo>
                  <a:pt x="3463438" y="0"/>
                </a:moveTo>
                <a:lnTo>
                  <a:pt x="0" y="0"/>
                </a:lnTo>
                <a:lnTo>
                  <a:pt x="0" y="3132969"/>
                </a:lnTo>
                <a:lnTo>
                  <a:pt x="3463438" y="3132969"/>
                </a:lnTo>
                <a:lnTo>
                  <a:pt x="3463438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910628" y="3227447"/>
            <a:ext cx="9487606" cy="868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48"/>
              </a:lnSpc>
              <a:spcBef>
                <a:spcPct val="0"/>
              </a:spcBef>
            </a:pPr>
            <a:r>
              <a:rPr lang="en-US" sz="4800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UNA APP QUE TE ESCUCHARA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-1638104">
            <a:off x="-1097427" y="-1366365"/>
            <a:ext cx="3029997" cy="2833047"/>
          </a:xfrm>
          <a:custGeom>
            <a:avLst/>
            <a:gdLst/>
            <a:ahLst/>
            <a:cxnLst/>
            <a:rect r="r" b="b" t="t" l="l"/>
            <a:pathLst>
              <a:path h="2833047" w="3029997">
                <a:moveTo>
                  <a:pt x="3029997" y="0"/>
                </a:moveTo>
                <a:lnTo>
                  <a:pt x="0" y="0"/>
                </a:lnTo>
                <a:lnTo>
                  <a:pt x="0" y="2833047"/>
                </a:lnTo>
                <a:lnTo>
                  <a:pt x="3029997" y="2833047"/>
                </a:lnTo>
                <a:lnTo>
                  <a:pt x="302999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108085" y="1028700"/>
            <a:ext cx="4662490" cy="8129041"/>
          </a:xfrm>
          <a:custGeom>
            <a:avLst/>
            <a:gdLst/>
            <a:ahLst/>
            <a:cxnLst/>
            <a:rect r="r" b="b" t="t" l="l"/>
            <a:pathLst>
              <a:path h="8129041" w="4662490">
                <a:moveTo>
                  <a:pt x="0" y="0"/>
                </a:moveTo>
                <a:lnTo>
                  <a:pt x="4662490" y="0"/>
                </a:lnTo>
                <a:lnTo>
                  <a:pt x="4662490" y="8129041"/>
                </a:lnTo>
                <a:lnTo>
                  <a:pt x="0" y="812904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11437" r="-608" b="-14007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71193" y="4784562"/>
            <a:ext cx="10366474" cy="2125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137" indent="-280568" lvl="1">
              <a:lnSpc>
                <a:spcPts val="4236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"Mental help" ofrece una experiencia más amena a la hora de registrar tu estado emocional, </a:t>
            </a:r>
          </a:p>
          <a:p>
            <a:pPr algn="just" marL="561137" indent="-280568" lvl="1">
              <a:lnSpc>
                <a:spcPts val="4236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Todo con el apoyo de la IA disponible las 24 horas. </a:t>
            </a:r>
          </a:p>
          <a:p>
            <a:pPr algn="just" marL="561137" indent="-280568" lvl="1">
              <a:lnSpc>
                <a:spcPts val="4236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Asiste a los profesionale de la salud mental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797" r="0" b="-1613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400197" y="1330889"/>
            <a:ext cx="9487606" cy="1306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802"/>
              </a:lnSpc>
              <a:spcBef>
                <a:spcPct val="0"/>
              </a:spcBef>
            </a:pPr>
            <a:r>
              <a:rPr lang="en-US" sz="7154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MISION 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06236" y="3463948"/>
            <a:ext cx="4516674" cy="4957972"/>
            <a:chOff x="0" y="0"/>
            <a:chExt cx="1149303" cy="126159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49303" cy="1261595"/>
            </a:xfrm>
            <a:custGeom>
              <a:avLst/>
              <a:gdLst/>
              <a:ahLst/>
              <a:cxnLst/>
              <a:rect r="r" b="b" t="t" l="l"/>
              <a:pathLst>
                <a:path h="1261595" w="1149303">
                  <a:moveTo>
                    <a:pt x="87418" y="0"/>
                  </a:moveTo>
                  <a:lnTo>
                    <a:pt x="1061885" y="0"/>
                  </a:lnTo>
                  <a:cubicBezTo>
                    <a:pt x="1110165" y="0"/>
                    <a:pt x="1149303" y="39138"/>
                    <a:pt x="1149303" y="87418"/>
                  </a:cubicBezTo>
                  <a:lnTo>
                    <a:pt x="1149303" y="1174177"/>
                  </a:lnTo>
                  <a:cubicBezTo>
                    <a:pt x="1149303" y="1222456"/>
                    <a:pt x="1110165" y="1261595"/>
                    <a:pt x="1061885" y="1261595"/>
                  </a:cubicBezTo>
                  <a:lnTo>
                    <a:pt x="87418" y="1261595"/>
                  </a:lnTo>
                  <a:cubicBezTo>
                    <a:pt x="39138" y="1261595"/>
                    <a:pt x="0" y="1222456"/>
                    <a:pt x="0" y="1174177"/>
                  </a:cubicBezTo>
                  <a:lnTo>
                    <a:pt x="0" y="87418"/>
                  </a:lnTo>
                  <a:cubicBezTo>
                    <a:pt x="0" y="39138"/>
                    <a:pt x="39138" y="0"/>
                    <a:pt x="87418" y="0"/>
                  </a:cubicBezTo>
                  <a:close/>
                </a:path>
              </a:pathLst>
            </a:custGeom>
            <a:solidFill>
              <a:srgbClr val="B5CF80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1149303" cy="13187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hildos Arabic Light"/>
                  <a:ea typeface="Childos Arabic Light"/>
                  <a:cs typeface="Childos Arabic Light"/>
                  <a:sym typeface="Childos Arabic Light"/>
                </a:rPr>
                <a:t>Ayuda al usuario a mantener un registro diario del como se siente y las vivencias que le desembocaron esa emoción. Todo esto apoyado de una IA que te puede ofrecer ayuda 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886246" y="3463948"/>
            <a:ext cx="4516674" cy="4957972"/>
            <a:chOff x="0" y="0"/>
            <a:chExt cx="1149303" cy="126159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49303" cy="1261595"/>
            </a:xfrm>
            <a:custGeom>
              <a:avLst/>
              <a:gdLst/>
              <a:ahLst/>
              <a:cxnLst/>
              <a:rect r="r" b="b" t="t" l="l"/>
              <a:pathLst>
                <a:path h="1261595" w="1149303">
                  <a:moveTo>
                    <a:pt x="87418" y="0"/>
                  </a:moveTo>
                  <a:lnTo>
                    <a:pt x="1061885" y="0"/>
                  </a:lnTo>
                  <a:cubicBezTo>
                    <a:pt x="1110165" y="0"/>
                    <a:pt x="1149303" y="39138"/>
                    <a:pt x="1149303" y="87418"/>
                  </a:cubicBezTo>
                  <a:lnTo>
                    <a:pt x="1149303" y="1174177"/>
                  </a:lnTo>
                  <a:cubicBezTo>
                    <a:pt x="1149303" y="1222456"/>
                    <a:pt x="1110165" y="1261595"/>
                    <a:pt x="1061885" y="1261595"/>
                  </a:cubicBezTo>
                  <a:lnTo>
                    <a:pt x="87418" y="1261595"/>
                  </a:lnTo>
                  <a:cubicBezTo>
                    <a:pt x="39138" y="1261595"/>
                    <a:pt x="0" y="1222456"/>
                    <a:pt x="0" y="1174177"/>
                  </a:cubicBezTo>
                  <a:lnTo>
                    <a:pt x="0" y="87418"/>
                  </a:lnTo>
                  <a:cubicBezTo>
                    <a:pt x="0" y="39138"/>
                    <a:pt x="39138" y="0"/>
                    <a:pt x="87418" y="0"/>
                  </a:cubicBezTo>
                  <a:close/>
                </a:path>
              </a:pathLst>
            </a:custGeom>
            <a:solidFill>
              <a:srgbClr val="FFDD5B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149303" cy="13187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hildos Arabic Light"/>
                  <a:ea typeface="Childos Arabic Light"/>
                  <a:cs typeface="Childos Arabic Light"/>
                  <a:sym typeface="Childos Arabic Light"/>
                </a:rPr>
                <a:t>Remitir al usuario con un profesional y darle acceso a tu historial para una atención más inmediata y precisa de tu estado mental 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165090" y="3463948"/>
            <a:ext cx="4516674" cy="4957972"/>
            <a:chOff x="0" y="0"/>
            <a:chExt cx="1149303" cy="126159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149303" cy="1261595"/>
            </a:xfrm>
            <a:custGeom>
              <a:avLst/>
              <a:gdLst/>
              <a:ahLst/>
              <a:cxnLst/>
              <a:rect r="r" b="b" t="t" l="l"/>
              <a:pathLst>
                <a:path h="1261595" w="1149303">
                  <a:moveTo>
                    <a:pt x="87418" y="0"/>
                  </a:moveTo>
                  <a:lnTo>
                    <a:pt x="1061885" y="0"/>
                  </a:lnTo>
                  <a:cubicBezTo>
                    <a:pt x="1110165" y="0"/>
                    <a:pt x="1149303" y="39138"/>
                    <a:pt x="1149303" y="87418"/>
                  </a:cubicBezTo>
                  <a:lnTo>
                    <a:pt x="1149303" y="1174177"/>
                  </a:lnTo>
                  <a:cubicBezTo>
                    <a:pt x="1149303" y="1222456"/>
                    <a:pt x="1110165" y="1261595"/>
                    <a:pt x="1061885" y="1261595"/>
                  </a:cubicBezTo>
                  <a:lnTo>
                    <a:pt x="87418" y="1261595"/>
                  </a:lnTo>
                  <a:cubicBezTo>
                    <a:pt x="39138" y="1261595"/>
                    <a:pt x="0" y="1222456"/>
                    <a:pt x="0" y="1174177"/>
                  </a:cubicBezTo>
                  <a:lnTo>
                    <a:pt x="0" y="87418"/>
                  </a:lnTo>
                  <a:cubicBezTo>
                    <a:pt x="0" y="39138"/>
                    <a:pt x="39138" y="0"/>
                    <a:pt x="87418" y="0"/>
                  </a:cubicBezTo>
                  <a:close/>
                </a:path>
              </a:pathLst>
            </a:custGeom>
            <a:solidFill>
              <a:srgbClr val="FDAC80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1149303" cy="13187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hildos Arabic Light"/>
                  <a:ea typeface="Childos Arabic Light"/>
                  <a:cs typeface="Childos Arabic Light"/>
                  <a:sym typeface="Childos Arabic Light"/>
                </a:rPr>
                <a:t>Apoyar en casos de emergencia, con un boten para solicitar ayuda en casos de crisis y reducir los riesgos que está emergencia pueda ocasionar.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606236" y="4200808"/>
            <a:ext cx="4516674" cy="58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b="true" sz="3000" spc="54">
                <a:solidFill>
                  <a:srgbClr val="000000"/>
                </a:solidFill>
                <a:latin typeface="Childos Arabic Bold"/>
                <a:ea typeface="Childos Arabic Bold"/>
                <a:cs typeface="Childos Arabic Bold"/>
                <a:sym typeface="Childos Arabic Bold"/>
              </a:rPr>
              <a:t>Seguimiento</a:t>
            </a:r>
            <a:r>
              <a:rPr lang="en-US" sz="3000" spc="54">
                <a:solidFill>
                  <a:srgbClr val="000000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790777" y="4192757"/>
            <a:ext cx="4706447" cy="58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b="true" sz="3000" spc="54">
                <a:solidFill>
                  <a:srgbClr val="000000"/>
                </a:solidFill>
                <a:latin typeface="Childos Arabic Bold"/>
                <a:ea typeface="Childos Arabic Bold"/>
                <a:cs typeface="Childos Arabic Bold"/>
                <a:sym typeface="Childos Arabic Bold"/>
              </a:rPr>
              <a:t>Atención</a:t>
            </a:r>
            <a:r>
              <a:rPr lang="en-US" sz="3000" spc="54">
                <a:solidFill>
                  <a:srgbClr val="000000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259223" y="4209440"/>
            <a:ext cx="4328408" cy="58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b="true" sz="3000" spc="54">
                <a:solidFill>
                  <a:srgbClr val="000000"/>
                </a:solidFill>
                <a:latin typeface="Childos Arabic Medium"/>
                <a:ea typeface="Childos Arabic Medium"/>
                <a:cs typeface="Childos Arabic Medium"/>
                <a:sym typeface="Childos Arabic Medium"/>
              </a:rPr>
              <a:t>Emergencia 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-831674" y="7573632"/>
            <a:ext cx="2437910" cy="2660417"/>
          </a:xfrm>
          <a:custGeom>
            <a:avLst/>
            <a:gdLst/>
            <a:ahLst/>
            <a:cxnLst/>
            <a:rect r="r" b="b" t="t" l="l"/>
            <a:pathLst>
              <a:path h="2660417" w="2437910">
                <a:moveTo>
                  <a:pt x="0" y="0"/>
                </a:moveTo>
                <a:lnTo>
                  <a:pt x="2437910" y="0"/>
                </a:lnTo>
                <a:lnTo>
                  <a:pt x="2437910" y="2660418"/>
                </a:lnTo>
                <a:lnTo>
                  <a:pt x="0" y="2660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5750866" y="691215"/>
            <a:ext cx="1197229" cy="1520730"/>
          </a:xfrm>
          <a:custGeom>
            <a:avLst/>
            <a:gdLst/>
            <a:ahLst/>
            <a:cxnLst/>
            <a:rect r="r" b="b" t="t" l="l"/>
            <a:pathLst>
              <a:path h="1520730" w="1197229">
                <a:moveTo>
                  <a:pt x="0" y="0"/>
                </a:moveTo>
                <a:lnTo>
                  <a:pt x="1197230" y="0"/>
                </a:lnTo>
                <a:lnTo>
                  <a:pt x="1197230" y="1520730"/>
                </a:lnTo>
                <a:lnTo>
                  <a:pt x="0" y="152073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797" r="0" b="-1613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08599">
            <a:off x="-543956" y="7933849"/>
            <a:ext cx="3493502" cy="3298448"/>
          </a:xfrm>
          <a:custGeom>
            <a:avLst/>
            <a:gdLst/>
            <a:ahLst/>
            <a:cxnLst/>
            <a:rect r="r" b="b" t="t" l="l"/>
            <a:pathLst>
              <a:path h="3298448" w="3493502">
                <a:moveTo>
                  <a:pt x="0" y="0"/>
                </a:moveTo>
                <a:lnTo>
                  <a:pt x="3493502" y="0"/>
                </a:lnTo>
                <a:lnTo>
                  <a:pt x="3493502" y="3298448"/>
                </a:lnTo>
                <a:lnTo>
                  <a:pt x="0" y="32984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597088">
            <a:off x="13535725" y="7857739"/>
            <a:ext cx="3110404" cy="3083187"/>
          </a:xfrm>
          <a:custGeom>
            <a:avLst/>
            <a:gdLst/>
            <a:ahLst/>
            <a:cxnLst/>
            <a:rect r="r" b="b" t="t" l="l"/>
            <a:pathLst>
              <a:path h="3083187" w="3110404">
                <a:moveTo>
                  <a:pt x="3110404" y="0"/>
                </a:moveTo>
                <a:lnTo>
                  <a:pt x="0" y="0"/>
                </a:lnTo>
                <a:lnTo>
                  <a:pt x="0" y="3083187"/>
                </a:lnTo>
                <a:lnTo>
                  <a:pt x="3110404" y="3083187"/>
                </a:lnTo>
                <a:lnTo>
                  <a:pt x="311040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446192" y="7555022"/>
            <a:ext cx="3639763" cy="3977883"/>
          </a:xfrm>
          <a:custGeom>
            <a:avLst/>
            <a:gdLst/>
            <a:ahLst/>
            <a:cxnLst/>
            <a:rect r="r" b="b" t="t" l="l"/>
            <a:pathLst>
              <a:path h="3977883" w="3639763">
                <a:moveTo>
                  <a:pt x="0" y="0"/>
                </a:moveTo>
                <a:lnTo>
                  <a:pt x="3639762" y="0"/>
                </a:lnTo>
                <a:lnTo>
                  <a:pt x="3639762" y="3977883"/>
                </a:lnTo>
                <a:lnTo>
                  <a:pt x="0" y="397788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1102214">
            <a:off x="8350117" y="7815199"/>
            <a:ext cx="3624859" cy="3535748"/>
          </a:xfrm>
          <a:custGeom>
            <a:avLst/>
            <a:gdLst/>
            <a:ahLst/>
            <a:cxnLst/>
            <a:rect r="r" b="b" t="t" l="l"/>
            <a:pathLst>
              <a:path h="3535748" w="3624859">
                <a:moveTo>
                  <a:pt x="3624859" y="0"/>
                </a:moveTo>
                <a:lnTo>
                  <a:pt x="0" y="0"/>
                </a:lnTo>
                <a:lnTo>
                  <a:pt x="0" y="3535748"/>
                </a:lnTo>
                <a:lnTo>
                  <a:pt x="3624859" y="3535748"/>
                </a:lnTo>
                <a:lnTo>
                  <a:pt x="3624859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644325">
            <a:off x="11086287" y="8303553"/>
            <a:ext cx="3216900" cy="2955527"/>
          </a:xfrm>
          <a:custGeom>
            <a:avLst/>
            <a:gdLst/>
            <a:ahLst/>
            <a:cxnLst/>
            <a:rect r="r" b="b" t="t" l="l"/>
            <a:pathLst>
              <a:path h="2955527" w="3216900">
                <a:moveTo>
                  <a:pt x="3216900" y="0"/>
                </a:moveTo>
                <a:lnTo>
                  <a:pt x="0" y="0"/>
                </a:lnTo>
                <a:lnTo>
                  <a:pt x="0" y="2955527"/>
                </a:lnTo>
                <a:lnTo>
                  <a:pt x="3216900" y="2955527"/>
                </a:lnTo>
                <a:lnTo>
                  <a:pt x="321690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569681" y="8029728"/>
            <a:ext cx="3809735" cy="3781162"/>
          </a:xfrm>
          <a:custGeom>
            <a:avLst/>
            <a:gdLst/>
            <a:ahLst/>
            <a:cxnLst/>
            <a:rect r="r" b="b" t="t" l="l"/>
            <a:pathLst>
              <a:path h="3781162" w="3809735">
                <a:moveTo>
                  <a:pt x="0" y="0"/>
                </a:moveTo>
                <a:lnTo>
                  <a:pt x="3809735" y="0"/>
                </a:lnTo>
                <a:lnTo>
                  <a:pt x="3809735" y="3781162"/>
                </a:lnTo>
                <a:lnTo>
                  <a:pt x="0" y="378116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715068">
            <a:off x="16038003" y="7492141"/>
            <a:ext cx="3545913" cy="3700083"/>
          </a:xfrm>
          <a:custGeom>
            <a:avLst/>
            <a:gdLst/>
            <a:ahLst/>
            <a:cxnLst/>
            <a:rect r="r" b="b" t="t" l="l"/>
            <a:pathLst>
              <a:path h="3700083" w="3545913">
                <a:moveTo>
                  <a:pt x="0" y="0"/>
                </a:moveTo>
                <a:lnTo>
                  <a:pt x="3545912" y="0"/>
                </a:lnTo>
                <a:lnTo>
                  <a:pt x="3545912" y="3700083"/>
                </a:lnTo>
                <a:lnTo>
                  <a:pt x="0" y="3700083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3042257" y="3446961"/>
            <a:ext cx="3086100" cy="308610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FC3E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0000"/>
                  </a:solidFill>
                  <a:latin typeface="Childos Arabic"/>
                  <a:ea typeface="Childos Arabic"/>
                  <a:cs typeface="Childos Arabic"/>
                  <a:sym typeface="Childos Arabic"/>
                </a:rPr>
                <a:t>MAC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054691" y="3404131"/>
            <a:ext cx="4974751" cy="2812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3533" indent="-451767" lvl="1">
              <a:lnSpc>
                <a:spcPts val="5524"/>
              </a:lnSpc>
              <a:buFont typeface="Arial"/>
              <a:buChar char="•"/>
            </a:pPr>
            <a:r>
              <a:rPr lang="en-US" b="true" sz="4184">
                <a:solidFill>
                  <a:srgbClr val="000000"/>
                </a:solidFill>
                <a:latin typeface="Childos Arabic Medium"/>
                <a:ea typeface="Childos Arabic Medium"/>
                <a:cs typeface="Childos Arabic Medium"/>
                <a:sym typeface="Childos Arabic Medium"/>
              </a:rPr>
              <a:t>Calderón Rudy </a:t>
            </a:r>
          </a:p>
          <a:p>
            <a:pPr algn="l" marL="903533" indent="-451767" lvl="1">
              <a:lnSpc>
                <a:spcPts val="5524"/>
              </a:lnSpc>
              <a:buFont typeface="Arial"/>
              <a:buChar char="•"/>
            </a:pPr>
            <a:r>
              <a:rPr lang="en-US" b="true" sz="4184">
                <a:solidFill>
                  <a:srgbClr val="000000"/>
                </a:solidFill>
                <a:latin typeface="Childos Arabic Medium"/>
                <a:ea typeface="Childos Arabic Medium"/>
                <a:cs typeface="Childos Arabic Medium"/>
                <a:sym typeface="Childos Arabic Medium"/>
              </a:rPr>
              <a:t>Guzmán Axel</a:t>
            </a:r>
          </a:p>
          <a:p>
            <a:pPr algn="l" marL="903533" indent="-451767" lvl="1">
              <a:lnSpc>
                <a:spcPts val="5524"/>
              </a:lnSpc>
              <a:buFont typeface="Arial"/>
              <a:buChar char="•"/>
            </a:pPr>
            <a:r>
              <a:rPr lang="en-US" b="true" sz="4184">
                <a:solidFill>
                  <a:srgbClr val="000000"/>
                </a:solidFill>
                <a:latin typeface="Childos Arabic Medium"/>
                <a:ea typeface="Childos Arabic Medium"/>
                <a:cs typeface="Childos Arabic Medium"/>
                <a:sym typeface="Childos Arabic Medium"/>
              </a:rPr>
              <a:t>Garcia José </a:t>
            </a:r>
          </a:p>
          <a:p>
            <a:pPr algn="l" marL="903533" indent="-451767" lvl="1">
              <a:lnSpc>
                <a:spcPts val="5524"/>
              </a:lnSpc>
              <a:buFont typeface="Arial"/>
              <a:buChar char="•"/>
            </a:pPr>
            <a:r>
              <a:rPr lang="en-US" b="true" sz="4184">
                <a:solidFill>
                  <a:srgbClr val="000000"/>
                </a:solidFill>
                <a:latin typeface="Childos Arabic Medium"/>
                <a:ea typeface="Childos Arabic Medium"/>
                <a:cs typeface="Childos Arabic Medium"/>
                <a:sym typeface="Childos Arabic Medium"/>
              </a:rPr>
              <a:t>San Pedro Pablo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159643" y="1527476"/>
            <a:ext cx="461783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Equipo:</a:t>
            </a:r>
            <a:r>
              <a:rPr lang="en-US" b="true" sz="9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0559400" y="3446961"/>
            <a:ext cx="3086100" cy="3086100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3DB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0000"/>
                  </a:solidFill>
                  <a:latin typeface="Childos Arabic"/>
                  <a:ea typeface="Childos Arabic"/>
                  <a:cs typeface="Childos Arabic"/>
                  <a:sym typeface="Childos Arabic"/>
                </a:rPr>
                <a:t>Relaciones internacionales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1881927" y="1311618"/>
            <a:ext cx="3086100" cy="3086100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AC8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0000"/>
                  </a:solidFill>
                  <a:latin typeface="Childos Arabic"/>
                  <a:ea typeface="Childos Arabic"/>
                  <a:cs typeface="Childos Arabic"/>
                  <a:sym typeface="Childos Arabic"/>
                </a:rPr>
                <a:t>Derecho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797" r="0" b="-1613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30877" y="-861362"/>
            <a:ext cx="3537113" cy="2996229"/>
          </a:xfrm>
          <a:custGeom>
            <a:avLst/>
            <a:gdLst/>
            <a:ahLst/>
            <a:cxnLst/>
            <a:rect r="r" b="b" t="t" l="l"/>
            <a:pathLst>
              <a:path h="2996229" w="3537113">
                <a:moveTo>
                  <a:pt x="0" y="0"/>
                </a:moveTo>
                <a:lnTo>
                  <a:pt x="3537112" y="0"/>
                </a:lnTo>
                <a:lnTo>
                  <a:pt x="3537112" y="2996229"/>
                </a:lnTo>
                <a:lnTo>
                  <a:pt x="0" y="29962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164654">
            <a:off x="13308739" y="-775238"/>
            <a:ext cx="3078477" cy="2869397"/>
          </a:xfrm>
          <a:custGeom>
            <a:avLst/>
            <a:gdLst/>
            <a:ahLst/>
            <a:cxnLst/>
            <a:rect r="r" b="b" t="t" l="l"/>
            <a:pathLst>
              <a:path h="2869397" w="3078477">
                <a:moveTo>
                  <a:pt x="0" y="0"/>
                </a:moveTo>
                <a:lnTo>
                  <a:pt x="3078477" y="0"/>
                </a:lnTo>
                <a:lnTo>
                  <a:pt x="3078477" y="2869397"/>
                </a:lnTo>
                <a:lnTo>
                  <a:pt x="0" y="28693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327505">
            <a:off x="15818367" y="-617184"/>
            <a:ext cx="3091765" cy="2890800"/>
          </a:xfrm>
          <a:custGeom>
            <a:avLst/>
            <a:gdLst/>
            <a:ahLst/>
            <a:cxnLst/>
            <a:rect r="r" b="b" t="t" l="l"/>
            <a:pathLst>
              <a:path h="2890800" w="3091765">
                <a:moveTo>
                  <a:pt x="0" y="0"/>
                </a:moveTo>
                <a:lnTo>
                  <a:pt x="3091765" y="0"/>
                </a:lnTo>
                <a:lnTo>
                  <a:pt x="3091765" y="2890801"/>
                </a:lnTo>
                <a:lnTo>
                  <a:pt x="0" y="28908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377665" y="-778813"/>
            <a:ext cx="3482462" cy="3454892"/>
          </a:xfrm>
          <a:custGeom>
            <a:avLst/>
            <a:gdLst/>
            <a:ahLst/>
            <a:cxnLst/>
            <a:rect r="r" b="b" t="t" l="l"/>
            <a:pathLst>
              <a:path h="3454892" w="3482462">
                <a:moveTo>
                  <a:pt x="0" y="0"/>
                </a:moveTo>
                <a:lnTo>
                  <a:pt x="3482462" y="0"/>
                </a:lnTo>
                <a:lnTo>
                  <a:pt x="3482462" y="3454892"/>
                </a:lnTo>
                <a:lnTo>
                  <a:pt x="0" y="34548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-1027734">
            <a:off x="4299201" y="-1060176"/>
            <a:ext cx="3678880" cy="3327853"/>
          </a:xfrm>
          <a:custGeom>
            <a:avLst/>
            <a:gdLst/>
            <a:ahLst/>
            <a:cxnLst/>
            <a:rect r="r" b="b" t="t" l="l"/>
            <a:pathLst>
              <a:path h="3327853" w="3678880">
                <a:moveTo>
                  <a:pt x="3678880" y="0"/>
                </a:moveTo>
                <a:lnTo>
                  <a:pt x="0" y="0"/>
                </a:lnTo>
                <a:lnTo>
                  <a:pt x="0" y="3327853"/>
                </a:lnTo>
                <a:lnTo>
                  <a:pt x="3678880" y="3327853"/>
                </a:lnTo>
                <a:lnTo>
                  <a:pt x="367888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-782958">
            <a:off x="2433055" y="-759172"/>
            <a:ext cx="2915342" cy="2725845"/>
          </a:xfrm>
          <a:custGeom>
            <a:avLst/>
            <a:gdLst/>
            <a:ahLst/>
            <a:cxnLst/>
            <a:rect r="r" b="b" t="t" l="l"/>
            <a:pathLst>
              <a:path h="2725845" w="2915342">
                <a:moveTo>
                  <a:pt x="2915342" y="0"/>
                </a:moveTo>
                <a:lnTo>
                  <a:pt x="0" y="0"/>
                </a:lnTo>
                <a:lnTo>
                  <a:pt x="0" y="2725845"/>
                </a:lnTo>
                <a:lnTo>
                  <a:pt x="2915342" y="2725845"/>
                </a:lnTo>
                <a:lnTo>
                  <a:pt x="2915342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1253166">
            <a:off x="7772469" y="-824798"/>
            <a:ext cx="3372169" cy="3047598"/>
          </a:xfrm>
          <a:custGeom>
            <a:avLst/>
            <a:gdLst/>
            <a:ahLst/>
            <a:cxnLst/>
            <a:rect r="r" b="b" t="t" l="l"/>
            <a:pathLst>
              <a:path h="3047598" w="3372169">
                <a:moveTo>
                  <a:pt x="0" y="0"/>
                </a:moveTo>
                <a:lnTo>
                  <a:pt x="3372170" y="0"/>
                </a:lnTo>
                <a:lnTo>
                  <a:pt x="3372170" y="3047598"/>
                </a:lnTo>
                <a:lnTo>
                  <a:pt x="0" y="304759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233950" y="1476134"/>
            <a:ext cx="8259877" cy="2494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015"/>
              </a:lnSpc>
            </a:pPr>
            <a:r>
              <a:rPr lang="en-US" sz="7154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UNA AYUDA MÁS PERSONAL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33950" y="4207385"/>
            <a:ext cx="8878208" cy="1846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79"/>
              </a:lnSpc>
            </a:pPr>
            <a:r>
              <a:rPr lang="en-US" sz="2993">
                <a:solidFill>
                  <a:srgbClr val="000000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"mental help" te ayuda en llevar un registro diario de como te vas sintiendo y las situaciones que te provocaron dicha emoción. 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1110753" y="1028700"/>
            <a:ext cx="4365037" cy="8229600"/>
          </a:xfrm>
          <a:custGeom>
            <a:avLst/>
            <a:gdLst/>
            <a:ahLst/>
            <a:cxnLst/>
            <a:rect r="r" b="b" t="t" l="l"/>
            <a:pathLst>
              <a:path h="8229600" w="4365037">
                <a:moveTo>
                  <a:pt x="0" y="0"/>
                </a:moveTo>
                <a:lnTo>
                  <a:pt x="4365037" y="0"/>
                </a:lnTo>
                <a:lnTo>
                  <a:pt x="436503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-10474" r="0" b="-483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797" r="0" b="-1613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773727" y="-861362"/>
            <a:ext cx="3537113" cy="2996229"/>
          </a:xfrm>
          <a:custGeom>
            <a:avLst/>
            <a:gdLst/>
            <a:ahLst/>
            <a:cxnLst/>
            <a:rect r="r" b="b" t="t" l="l"/>
            <a:pathLst>
              <a:path h="2996229" w="3537113">
                <a:moveTo>
                  <a:pt x="0" y="0"/>
                </a:moveTo>
                <a:lnTo>
                  <a:pt x="3537112" y="0"/>
                </a:lnTo>
                <a:lnTo>
                  <a:pt x="3537112" y="2996229"/>
                </a:lnTo>
                <a:lnTo>
                  <a:pt x="0" y="29962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164654">
            <a:off x="13308739" y="-775238"/>
            <a:ext cx="3078477" cy="2869397"/>
          </a:xfrm>
          <a:custGeom>
            <a:avLst/>
            <a:gdLst/>
            <a:ahLst/>
            <a:cxnLst/>
            <a:rect r="r" b="b" t="t" l="l"/>
            <a:pathLst>
              <a:path h="2869397" w="3078477">
                <a:moveTo>
                  <a:pt x="0" y="0"/>
                </a:moveTo>
                <a:lnTo>
                  <a:pt x="3078477" y="0"/>
                </a:lnTo>
                <a:lnTo>
                  <a:pt x="3078477" y="2869397"/>
                </a:lnTo>
                <a:lnTo>
                  <a:pt x="0" y="28693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327505">
            <a:off x="15818367" y="-617184"/>
            <a:ext cx="3091765" cy="2890800"/>
          </a:xfrm>
          <a:custGeom>
            <a:avLst/>
            <a:gdLst/>
            <a:ahLst/>
            <a:cxnLst/>
            <a:rect r="r" b="b" t="t" l="l"/>
            <a:pathLst>
              <a:path h="2890800" w="3091765">
                <a:moveTo>
                  <a:pt x="0" y="0"/>
                </a:moveTo>
                <a:lnTo>
                  <a:pt x="3091765" y="0"/>
                </a:lnTo>
                <a:lnTo>
                  <a:pt x="3091765" y="2890801"/>
                </a:lnTo>
                <a:lnTo>
                  <a:pt x="0" y="28908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377665" y="-778813"/>
            <a:ext cx="3482462" cy="3454892"/>
          </a:xfrm>
          <a:custGeom>
            <a:avLst/>
            <a:gdLst/>
            <a:ahLst/>
            <a:cxnLst/>
            <a:rect r="r" b="b" t="t" l="l"/>
            <a:pathLst>
              <a:path h="3454892" w="3482462">
                <a:moveTo>
                  <a:pt x="0" y="0"/>
                </a:moveTo>
                <a:lnTo>
                  <a:pt x="3482462" y="0"/>
                </a:lnTo>
                <a:lnTo>
                  <a:pt x="3482462" y="3454892"/>
                </a:lnTo>
                <a:lnTo>
                  <a:pt x="0" y="34548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-1027734">
            <a:off x="4299201" y="-1060176"/>
            <a:ext cx="3678880" cy="3327853"/>
          </a:xfrm>
          <a:custGeom>
            <a:avLst/>
            <a:gdLst/>
            <a:ahLst/>
            <a:cxnLst/>
            <a:rect r="r" b="b" t="t" l="l"/>
            <a:pathLst>
              <a:path h="3327853" w="3678880">
                <a:moveTo>
                  <a:pt x="3678880" y="0"/>
                </a:moveTo>
                <a:lnTo>
                  <a:pt x="0" y="0"/>
                </a:lnTo>
                <a:lnTo>
                  <a:pt x="0" y="3327853"/>
                </a:lnTo>
                <a:lnTo>
                  <a:pt x="3678880" y="3327853"/>
                </a:lnTo>
                <a:lnTo>
                  <a:pt x="367888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-782958">
            <a:off x="2433055" y="-759172"/>
            <a:ext cx="2915342" cy="2725845"/>
          </a:xfrm>
          <a:custGeom>
            <a:avLst/>
            <a:gdLst/>
            <a:ahLst/>
            <a:cxnLst/>
            <a:rect r="r" b="b" t="t" l="l"/>
            <a:pathLst>
              <a:path h="2725845" w="2915342">
                <a:moveTo>
                  <a:pt x="2915342" y="0"/>
                </a:moveTo>
                <a:lnTo>
                  <a:pt x="0" y="0"/>
                </a:lnTo>
                <a:lnTo>
                  <a:pt x="0" y="2725845"/>
                </a:lnTo>
                <a:lnTo>
                  <a:pt x="2915342" y="2725845"/>
                </a:lnTo>
                <a:lnTo>
                  <a:pt x="2915342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1253166">
            <a:off x="7772469" y="-824798"/>
            <a:ext cx="3372169" cy="3047598"/>
          </a:xfrm>
          <a:custGeom>
            <a:avLst/>
            <a:gdLst/>
            <a:ahLst/>
            <a:cxnLst/>
            <a:rect r="r" b="b" t="t" l="l"/>
            <a:pathLst>
              <a:path h="3047598" w="3372169">
                <a:moveTo>
                  <a:pt x="0" y="0"/>
                </a:moveTo>
                <a:lnTo>
                  <a:pt x="3372170" y="0"/>
                </a:lnTo>
                <a:lnTo>
                  <a:pt x="3372170" y="3047598"/>
                </a:lnTo>
                <a:lnTo>
                  <a:pt x="0" y="304759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687028" y="4748817"/>
            <a:ext cx="5358089" cy="1543050"/>
            <a:chOff x="0" y="0"/>
            <a:chExt cx="1411184" cy="406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411184" cy="406400"/>
            </a:xfrm>
            <a:custGeom>
              <a:avLst/>
              <a:gdLst/>
              <a:ahLst/>
              <a:cxnLst/>
              <a:rect r="r" b="b" t="t" l="l"/>
              <a:pathLst>
                <a:path h="406400" w="1411184">
                  <a:moveTo>
                    <a:pt x="1207984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1207984" y="406400"/>
                  </a:lnTo>
                  <a:lnTo>
                    <a:pt x="1411184" y="203200"/>
                  </a:lnTo>
                  <a:lnTo>
                    <a:pt x="1207984" y="0"/>
                  </a:lnTo>
                  <a:close/>
                </a:path>
              </a:pathLst>
            </a:custGeom>
            <a:solidFill>
              <a:srgbClr val="FF6269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1296884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87028" y="6686531"/>
            <a:ext cx="5358089" cy="1543050"/>
            <a:chOff x="0" y="0"/>
            <a:chExt cx="1411184" cy="4064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411184" cy="406400"/>
            </a:xfrm>
            <a:custGeom>
              <a:avLst/>
              <a:gdLst/>
              <a:ahLst/>
              <a:cxnLst/>
              <a:rect r="r" b="b" t="t" l="l"/>
              <a:pathLst>
                <a:path h="406400" w="1411184">
                  <a:moveTo>
                    <a:pt x="1207984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1207984" y="406400"/>
                  </a:lnTo>
                  <a:lnTo>
                    <a:pt x="1411184" y="203200"/>
                  </a:lnTo>
                  <a:lnTo>
                    <a:pt x="1207984" y="0"/>
                  </a:lnTo>
                  <a:close/>
                </a:path>
              </a:pathLst>
            </a:custGeom>
            <a:solidFill>
              <a:srgbClr val="FF6269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1296884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507656" y="4748817"/>
            <a:ext cx="5358089" cy="1543050"/>
            <a:chOff x="0" y="0"/>
            <a:chExt cx="1411184" cy="4064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411184" cy="406400"/>
            </a:xfrm>
            <a:custGeom>
              <a:avLst/>
              <a:gdLst/>
              <a:ahLst/>
              <a:cxnLst/>
              <a:rect r="r" b="b" t="t" l="l"/>
              <a:pathLst>
                <a:path h="406400" w="1411184">
                  <a:moveTo>
                    <a:pt x="1207984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1207984" y="406400"/>
                  </a:lnTo>
                  <a:lnTo>
                    <a:pt x="1411184" y="203200"/>
                  </a:lnTo>
                  <a:lnTo>
                    <a:pt x="1207984" y="0"/>
                  </a:lnTo>
                  <a:close/>
                </a:path>
              </a:pathLst>
            </a:custGeom>
            <a:solidFill>
              <a:srgbClr val="FFC0C0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1296884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6507656" y="6686531"/>
            <a:ext cx="5358089" cy="1543050"/>
            <a:chOff x="0" y="0"/>
            <a:chExt cx="1411184" cy="4064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411184" cy="406400"/>
            </a:xfrm>
            <a:custGeom>
              <a:avLst/>
              <a:gdLst/>
              <a:ahLst/>
              <a:cxnLst/>
              <a:rect r="r" b="b" t="t" l="l"/>
              <a:pathLst>
                <a:path h="406400" w="1411184">
                  <a:moveTo>
                    <a:pt x="1207984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1207984" y="406400"/>
                  </a:lnTo>
                  <a:lnTo>
                    <a:pt x="1411184" y="203200"/>
                  </a:lnTo>
                  <a:lnTo>
                    <a:pt x="1207984" y="0"/>
                  </a:lnTo>
                  <a:close/>
                </a:path>
              </a:pathLst>
            </a:custGeom>
            <a:solidFill>
              <a:srgbClr val="FFC0C0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57150"/>
              <a:ext cx="1296884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2242883" y="5520342"/>
            <a:ext cx="5358089" cy="1543050"/>
            <a:chOff x="0" y="0"/>
            <a:chExt cx="1411184" cy="406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411184" cy="406400"/>
            </a:xfrm>
            <a:custGeom>
              <a:avLst/>
              <a:gdLst/>
              <a:ahLst/>
              <a:cxnLst/>
              <a:rect r="r" b="b" t="t" l="l"/>
              <a:pathLst>
                <a:path h="406400" w="1411184">
                  <a:moveTo>
                    <a:pt x="1207984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1207984" y="406400"/>
                  </a:lnTo>
                  <a:lnTo>
                    <a:pt x="1411184" y="203200"/>
                  </a:lnTo>
                  <a:lnTo>
                    <a:pt x="1207984" y="0"/>
                  </a:lnTo>
                  <a:close/>
                </a:path>
              </a:pathLst>
            </a:custGeom>
            <a:solidFill>
              <a:srgbClr val="B5CF80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57150"/>
              <a:ext cx="1296884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true" flipV="false" rot="0">
            <a:off x="15980894" y="4561967"/>
            <a:ext cx="2307106" cy="2246825"/>
          </a:xfrm>
          <a:custGeom>
            <a:avLst/>
            <a:gdLst/>
            <a:ahLst/>
            <a:cxnLst/>
            <a:rect r="r" b="b" t="t" l="l"/>
            <a:pathLst>
              <a:path h="2246825" w="2307106">
                <a:moveTo>
                  <a:pt x="2307106" y="0"/>
                </a:moveTo>
                <a:lnTo>
                  <a:pt x="0" y="0"/>
                </a:lnTo>
                <a:lnTo>
                  <a:pt x="0" y="2246826"/>
                </a:lnTo>
                <a:lnTo>
                  <a:pt x="2307106" y="2246826"/>
                </a:lnTo>
                <a:lnTo>
                  <a:pt x="2307106" y="0"/>
                </a:lnTo>
                <a:close/>
              </a:path>
            </a:pathLst>
          </a:custGeom>
          <a:blipFill>
            <a:blip r:embed="rId17"/>
            <a:stretch>
              <a:fillRect l="-6004" t="0" r="-6004" b="-15013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2162965" y="3071244"/>
            <a:ext cx="14395200" cy="1306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802"/>
              </a:lnSpc>
              <a:spcBef>
                <a:spcPct val="0"/>
              </a:spcBef>
            </a:pPr>
            <a:r>
              <a:rPr lang="en-US" sz="7154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EL REGISTRO DE TU PENSAR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94484" y="5057453"/>
            <a:ext cx="3743176" cy="627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14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1. Expresión emocional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494484" y="7077418"/>
            <a:ext cx="3350568" cy="627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14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2. Autoconocimiento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117586" y="5139704"/>
            <a:ext cx="3866406" cy="627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14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3. Reducción del estrés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391207" y="7077418"/>
            <a:ext cx="3319165" cy="627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14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4</a:t>
            </a:r>
            <a:r>
              <a:rPr lang="en-US" sz="3299">
                <a:solidFill>
                  <a:srgbClr val="000000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. Terapia cognitiva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3094114" y="5911229"/>
            <a:ext cx="3005882" cy="627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14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5. </a:t>
            </a:r>
            <a:r>
              <a:rPr lang="en-US" sz="3299">
                <a:solidFill>
                  <a:srgbClr val="000000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Claridad mental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797" r="0" b="-16133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923288" y="1376349"/>
            <a:ext cx="3639763" cy="3977883"/>
          </a:xfrm>
          <a:custGeom>
            <a:avLst/>
            <a:gdLst/>
            <a:ahLst/>
            <a:cxnLst/>
            <a:rect r="r" b="b" t="t" l="l"/>
            <a:pathLst>
              <a:path h="3977883" w="3639763">
                <a:moveTo>
                  <a:pt x="3639762" y="0"/>
                </a:moveTo>
                <a:lnTo>
                  <a:pt x="0" y="0"/>
                </a:lnTo>
                <a:lnTo>
                  <a:pt x="0" y="3977883"/>
                </a:lnTo>
                <a:lnTo>
                  <a:pt x="3639762" y="3977883"/>
                </a:lnTo>
                <a:lnTo>
                  <a:pt x="363976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008599">
            <a:off x="-655594" y="-623072"/>
            <a:ext cx="3493502" cy="3298448"/>
          </a:xfrm>
          <a:custGeom>
            <a:avLst/>
            <a:gdLst/>
            <a:ahLst/>
            <a:cxnLst/>
            <a:rect r="r" b="b" t="t" l="l"/>
            <a:pathLst>
              <a:path h="3298448" w="3493502">
                <a:moveTo>
                  <a:pt x="0" y="0"/>
                </a:moveTo>
                <a:lnTo>
                  <a:pt x="3493502" y="0"/>
                </a:lnTo>
                <a:lnTo>
                  <a:pt x="3493502" y="3298448"/>
                </a:lnTo>
                <a:lnTo>
                  <a:pt x="0" y="32984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1102214">
            <a:off x="-566920" y="4702765"/>
            <a:ext cx="3401197" cy="3317584"/>
          </a:xfrm>
          <a:custGeom>
            <a:avLst/>
            <a:gdLst/>
            <a:ahLst/>
            <a:cxnLst/>
            <a:rect r="r" b="b" t="t" l="l"/>
            <a:pathLst>
              <a:path h="3317584" w="3401197">
                <a:moveTo>
                  <a:pt x="3401197" y="0"/>
                </a:moveTo>
                <a:lnTo>
                  <a:pt x="0" y="0"/>
                </a:lnTo>
                <a:lnTo>
                  <a:pt x="0" y="3317584"/>
                </a:lnTo>
                <a:lnTo>
                  <a:pt x="3401197" y="3317584"/>
                </a:lnTo>
                <a:lnTo>
                  <a:pt x="340119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1560564">
            <a:off x="-1288031" y="7410437"/>
            <a:ext cx="3809088" cy="3499600"/>
          </a:xfrm>
          <a:custGeom>
            <a:avLst/>
            <a:gdLst/>
            <a:ahLst/>
            <a:cxnLst/>
            <a:rect r="r" b="b" t="t" l="l"/>
            <a:pathLst>
              <a:path h="3499600" w="3809088">
                <a:moveTo>
                  <a:pt x="3809088" y="0"/>
                </a:moveTo>
                <a:lnTo>
                  <a:pt x="0" y="0"/>
                </a:lnTo>
                <a:lnTo>
                  <a:pt x="0" y="3499600"/>
                </a:lnTo>
                <a:lnTo>
                  <a:pt x="3809088" y="3499600"/>
                </a:lnTo>
                <a:lnTo>
                  <a:pt x="3809088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-1481414">
            <a:off x="1724716" y="8328030"/>
            <a:ext cx="3110404" cy="3083187"/>
          </a:xfrm>
          <a:custGeom>
            <a:avLst/>
            <a:gdLst/>
            <a:ahLst/>
            <a:cxnLst/>
            <a:rect r="r" b="b" t="t" l="l"/>
            <a:pathLst>
              <a:path h="3083187" w="3110404">
                <a:moveTo>
                  <a:pt x="3110403" y="0"/>
                </a:moveTo>
                <a:lnTo>
                  <a:pt x="0" y="0"/>
                </a:lnTo>
                <a:lnTo>
                  <a:pt x="0" y="3083187"/>
                </a:lnTo>
                <a:lnTo>
                  <a:pt x="3110403" y="3083187"/>
                </a:lnTo>
                <a:lnTo>
                  <a:pt x="3110403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166141" y="1322363"/>
            <a:ext cx="4149801" cy="7642274"/>
          </a:xfrm>
          <a:custGeom>
            <a:avLst/>
            <a:gdLst/>
            <a:ahLst/>
            <a:cxnLst/>
            <a:rect r="r" b="b" t="t" l="l"/>
            <a:pathLst>
              <a:path h="7642274" w="4149801">
                <a:moveTo>
                  <a:pt x="0" y="0"/>
                </a:moveTo>
                <a:lnTo>
                  <a:pt x="4149801" y="0"/>
                </a:lnTo>
                <a:lnTo>
                  <a:pt x="4149801" y="7642274"/>
                </a:lnTo>
                <a:lnTo>
                  <a:pt x="0" y="7642274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-7422" r="-1582" b="-1249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270393" y="2599921"/>
            <a:ext cx="8893829" cy="3761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015"/>
              </a:lnSpc>
            </a:pPr>
            <a:r>
              <a:rPr lang="en-US" sz="7154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EN CASO DE QUE SIENTAS QUE YA NO PUEDES MAS...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DAGXgh9vcFI</dc:identifier>
  <dcterms:modified xsi:type="dcterms:W3CDTF">2011-08-01T06:04:30Z</dcterms:modified>
  <cp:revision>1</cp:revision>
  <dc:title>help</dc:title>
</cp:coreProperties>
</file>