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rot="0">
            <a:off x="2971800" y="3990161"/>
            <a:ext cx="8610604" cy="1938997"/>
          </a:xfrm>
          <a:prstGeom prst="rect">
            <a:avLst/>
          </a:prstGeom>
          <a:noFill/>
        </p:spPr>
        <p:txBody>
          <a:bodyPr wrap="square" rtlCol="0">
            <a:spAutoFit/>
          </a:bodyPr>
          <a:lstStyle/>
          <a:p>
            <a:pPr/>
            <a:r>
              <a:rPr b="1" sz="2400"/>
              <a:t>STUDENT NAME :VIJAY TB</a:t>
            </a:r>
          </a:p>
          <a:p>
            <a:pPr/>
            <a:r>
              <a:rPr b="1" sz="2400"/>
              <a:t>REGISTER NO      :</a:t>
            </a:r>
            <a:r>
              <a:rPr b="1" sz="2400"/>
              <a:t> 2213111042043</a:t>
            </a:r>
          </a:p>
          <a:p>
            <a:pPr/>
            <a:r>
              <a:rPr b="1" sz="2400"/>
              <a:t>NM ID                   :EB562E6D1A474DFA9AF4E759C71EAC54</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