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30"/>
  </p:handoutMasterIdLst>
  <p:sldIdLst>
    <p:sldId id="256" r:id="rId4"/>
    <p:sldId id="565" r:id="rId5"/>
    <p:sldId id="566" r:id="rId7"/>
    <p:sldId id="563" r:id="rId8"/>
    <p:sldId id="564" r:id="rId9"/>
    <p:sldId id="569" r:id="rId10"/>
    <p:sldId id="619" r:id="rId11"/>
    <p:sldId id="632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33" r:id="rId21"/>
    <p:sldId id="628" r:id="rId22"/>
    <p:sldId id="635" r:id="rId23"/>
    <p:sldId id="636" r:id="rId24"/>
    <p:sldId id="629" r:id="rId25"/>
    <p:sldId id="634" r:id="rId26"/>
    <p:sldId id="637" r:id="rId27"/>
    <p:sldId id="630" r:id="rId28"/>
    <p:sldId id="638" r:id="rId29"/>
  </p:sldIdLst>
  <p:sldSz cx="9144000" cy="6858000" type="screen4x3"/>
  <p:notesSz cx="7102475" cy="1023112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 autoAdjust="0"/>
    <p:restoredTop sz="93890" autoAdjust="0"/>
  </p:normalViewPr>
  <p:slideViewPr>
    <p:cSldViewPr showGuides="1">
      <p:cViewPr varScale="1">
        <p:scale>
          <a:sx n="134" d="100"/>
          <a:sy n="134" d="100"/>
        </p:scale>
        <p:origin x="208" y="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38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208AB8D-CA26-3F47-A0CB-8C464E541E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3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3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13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3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F172D68-8E43-DD4A-9320-755E7231191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fld id="{25D848C4-052D-E445-A4D9-CB100CD9EB13}" type="slidenum">
              <a:rPr lang="en-US" altLang="zh-CN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3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6987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81663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38" tIns="49519" rIns="99038" bIns="49519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5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3" descr="backA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5329238"/>
            <a:ext cx="1881188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Slide_iconblue_pc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822950"/>
            <a:ext cx="125888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403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500" b="0">
                <a:solidFill>
                  <a:srgbClr val="A5002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172C6E-3B0A-DA46-AC08-17B4091373AB}" type="datetime1">
              <a:rPr lang="zh-CN" altLang="en-US"/>
            </a:fld>
            <a:endParaRPr lang="en-US" altLang="zh-CN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0FBC1A-45F1-DB46-93AF-CC70530B81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83989-3E72-BB46-85F5-18AB3D6812EC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D1024-3E9D-214E-9069-4ADD76E1B3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0"/>
            <a:ext cx="2000250" cy="6040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0"/>
            <a:ext cx="5848350" cy="60404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1EEA1-3E47-2C49-B6A4-12B9EC6E331C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4509A-543C-884C-9813-884FD122E4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E9B29-6C46-5A4A-920C-B86B0E176F1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1858A-6322-934C-BF53-41D1F1D41A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D4AB-B209-084D-AF75-8A1C5247D300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20381-E6B9-D54A-B863-DF196AC644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B8982-308F-B647-B020-37CB025ABF08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DE1DB-0EA7-804C-812B-EE3191EB81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A430-CDC8-E84E-9E89-D2659696321A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E8F32-7233-2D41-B198-6E7E223A99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B3B2A-BCE4-B340-BFE7-432024E086FF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42734-9E2B-4744-B336-F362AFD7D7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7CBB2-B853-4648-A2C9-2FEBBFF42261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FA244-DAA4-5042-B27B-707A040E2B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EEBBE-BFF6-324B-883F-0A68CC092706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3FE2F-FC75-6B4B-BCA0-1FD3CEB988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0CA6-9514-0644-B046-2A01915BD062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BAEB5-05F3-F44E-B736-A644F2F901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6DC3D-5745-5444-AC7C-4F0F445ECEBF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3A387-8B22-8341-80DB-9E2D0F086D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32467-5F63-0849-9694-0BBCC271A4E2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2ECDC-C4E4-1D42-B636-8AC7BC4069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03B2-2547-014C-9321-F5D76C8AED3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DEEDA-155A-4F4F-9006-DF04832454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13A4-FD42-D144-B4F6-2A43E1CB7A93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91A86-72D7-B740-9B81-B3333343DF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079C-79B1-AD4E-BC6D-CA0C4CD64548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FBF99-0692-0847-96D5-CF799E11E4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39750" y="1773238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16450" y="1773238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F1CA-AFA4-3C44-A986-B27FFB0C2A35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31F1-56E0-D141-BB35-E10FF42DAC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335B-B649-1D4B-A4CB-5354AC63AF32}" type="datetime1">
              <a:rPr lang="zh-CN" altLang="en-US"/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F1759-9851-C949-AA57-D6CBBFEE8B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5E5E6-2766-594A-8FCA-C51A046B5ECF}" type="datetime1">
              <a:rPr lang="zh-CN" altLang="en-US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F37D-D527-B44E-B5E0-29ADC3A598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87C21-AF23-CD42-A220-1F9C79423F08}" type="datetime1">
              <a:rPr lang="zh-CN" altLang="en-US"/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BEF15-8BDD-E045-9449-76185FE64B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3942E-4F4B-FD4C-B528-34F964276453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B77A3-18C1-554C-9771-91E231114A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15135-2210-AE4D-BFE5-CCFB4C6E88F9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2BE8-F3BC-A44C-9968-902F1884BA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0"/>
            <a:ext cx="8001000" cy="1216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B9AB7716-016D-1D45-8F58-85E1B421B0F6}" type="datetime1">
              <a:rPr lang="zh-CN" altLang="en-US"/>
            </a:fld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F23D6E3-9951-8046-ABF6-3E24730FF3E7}" type="slidenum">
              <a:rPr lang="en-US" altLang="zh-CN"/>
            </a:fld>
            <a:endParaRPr lang="en-US" altLang="zh-CN"/>
          </a:p>
        </p:txBody>
      </p:sp>
      <p:pic>
        <p:nvPicPr>
          <p:cNvPr id="1033" name="Picture 23" descr="backA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5329238"/>
            <a:ext cx="1881188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 descr="Slide_iconblue_pc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822950"/>
            <a:ext cx="125888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anose="05000000000000000000" pitchFamily="2" charset="2"/>
        <a:buChar char="u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anose="05000000000000000000" pitchFamily="2" charset="2"/>
        <a:buChar char="Ú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anose="05000000000000000000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anose="05000000000000000000" pitchFamily="2" charset="2"/>
        <a:buChar char="ü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49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BF9497-ECD0-A54A-B1B1-4FDB888CB45E}" type="datetime1">
              <a:rPr lang="zh-CN" altLang="en-US"/>
            </a:fld>
            <a:endParaRPr lang="en-US" altLang="zh-CN"/>
          </a:p>
        </p:txBody>
      </p:sp>
      <p:sp>
        <p:nvSpPr>
          <p:cNvPr id="1249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  <a:endParaRPr lang="en-US" altLang="zh-CN"/>
          </a:p>
        </p:txBody>
      </p:sp>
      <p:sp>
        <p:nvSpPr>
          <p:cNvPr id="1249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FAA9A7C-ECD6-F14F-B7E1-68290130C9A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huaweicloud.csdn.net/638db24edacf622b8df8c96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49500"/>
            <a:ext cx="8783638" cy="1439863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sz="4000">
                <a:solidFill>
                  <a:srgbClr val="800000"/>
                </a:solidFill>
              </a:rPr>
              <a:t>1  Overview </a:t>
            </a:r>
            <a:endParaRPr lang="en-US" altLang="zh-CN" sz="400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438150" y="1687513"/>
            <a:ext cx="2849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Operating System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点击“下一步”</a:t>
            </a:r>
            <a:endParaRPr lang="zh-CN" altLang="zh-CN"/>
          </a:p>
        </p:txBody>
      </p:sp>
      <p:pic>
        <p:nvPicPr>
          <p:cNvPr id="16388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92375"/>
            <a:ext cx="469265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默认安装功能</a:t>
            </a:r>
            <a:endParaRPr lang="en-US" altLang="zh-CN"/>
          </a:p>
          <a:p>
            <a:pPr eaLnBrk="1" hangingPunct="1"/>
            <a:r>
              <a:rPr lang="zh-CN" altLang="en-US"/>
              <a:t>可以修改安装位置</a:t>
            </a:r>
            <a:endParaRPr lang="en-US" altLang="zh-CN"/>
          </a:p>
          <a:p>
            <a:pPr eaLnBrk="1" hangingPunct="1"/>
            <a:r>
              <a:rPr lang="zh-CN" altLang="en-US"/>
              <a:t>点击“下一步”</a:t>
            </a:r>
            <a:endParaRPr lang="en-US" altLang="zh-CN"/>
          </a:p>
        </p:txBody>
      </p:sp>
      <p:pic>
        <p:nvPicPr>
          <p:cNvPr id="1741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058988"/>
            <a:ext cx="473233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默认配置，点击“下一步”</a:t>
            </a:r>
            <a:endParaRPr lang="zh-CN" altLang="zh-CN"/>
          </a:p>
        </p:txBody>
      </p:sp>
      <p:pic>
        <p:nvPicPr>
          <p:cNvPr id="18436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414588"/>
            <a:ext cx="469265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点击“是”</a:t>
            </a:r>
            <a:endParaRPr lang="zh-CN" altLang="zh-CN"/>
          </a:p>
        </p:txBody>
      </p:sp>
      <p:pic>
        <p:nvPicPr>
          <p:cNvPr id="1946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938"/>
            <a:ext cx="46926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点击“安装”</a:t>
            </a:r>
            <a:endParaRPr lang="zh-CN" altLang="zh-CN"/>
          </a:p>
        </p:txBody>
      </p:sp>
      <p:pic>
        <p:nvPicPr>
          <p:cNvPr id="20484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420938"/>
            <a:ext cx="472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点击“完成”，即可开始使用</a:t>
            </a:r>
            <a:r>
              <a:rPr lang="en-US" altLang="zh-CN"/>
              <a:t>VirtualBox</a:t>
            </a:r>
            <a:endParaRPr lang="zh-CN" altLang="zh-CN"/>
          </a:p>
        </p:txBody>
      </p:sp>
      <p:pic>
        <p:nvPicPr>
          <p:cNvPr id="21508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87600"/>
            <a:ext cx="4711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）利用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Vitualbox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创建虚拟机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安装好</a:t>
            </a:r>
            <a:r>
              <a:rPr lang="en-US" altLang="zh-CN"/>
              <a:t>Virualbox</a:t>
            </a:r>
            <a:r>
              <a:rPr lang="zh-CN" altLang="en-US"/>
              <a:t>后</a:t>
            </a:r>
            <a:endParaRPr lang="zh-CN" altLang="en-US"/>
          </a:p>
          <a:p>
            <a:pPr eaLnBrk="1" hangingPunct="1"/>
            <a:r>
              <a:rPr lang="zh-CN" altLang="en-US"/>
              <a:t>打开</a:t>
            </a:r>
            <a:r>
              <a:rPr lang="en-US" altLang="zh-CN"/>
              <a:t>Virtualbox</a:t>
            </a:r>
            <a:endParaRPr lang="en-US" altLang="zh-CN"/>
          </a:p>
          <a:p>
            <a:pPr eaLnBrk="1" hangingPunct="1"/>
            <a:r>
              <a:rPr lang="zh-CN" altLang="en-US"/>
              <a:t>选择菜单“管理”</a:t>
            </a:r>
            <a:r>
              <a:rPr lang="en-US" altLang="zh-CN"/>
              <a:t>——〉</a:t>
            </a:r>
            <a:r>
              <a:rPr lang="zh-CN" altLang="en-US"/>
              <a:t>导入虚拟电脑</a:t>
            </a:r>
            <a:endParaRPr lang="zh-CN" altLang="en-US"/>
          </a:p>
          <a:p>
            <a:pPr eaLnBrk="1" hangingPunct="1"/>
            <a:r>
              <a:rPr lang="zh-CN" altLang="en-US"/>
              <a:t>选择虚拟电脑</a:t>
            </a:r>
            <a:r>
              <a:rPr lang="en-US" altLang="zh-CN"/>
              <a:t>Ubuntu</a:t>
            </a:r>
            <a:r>
              <a:rPr lang="zh-CN" altLang="en-US"/>
              <a:t>（给定的）</a:t>
            </a:r>
            <a:endParaRPr lang="zh-CN" altLang="en-US"/>
          </a:p>
        </p:txBody>
      </p:sp>
      <p:pic>
        <p:nvPicPr>
          <p:cNvPr id="2253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292600"/>
            <a:ext cx="807243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1"/>
          <p:cNvSpPr>
            <a:spLocks noChangeArrowheads="1"/>
          </p:cNvSpPr>
          <p:nvPr/>
        </p:nvSpPr>
        <p:spPr bwMode="auto">
          <a:xfrm>
            <a:off x="323850" y="4149725"/>
            <a:ext cx="8496300" cy="503238"/>
          </a:xfrm>
          <a:prstGeom prst="rect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点击“管理”</a:t>
            </a:r>
            <a:r>
              <a:rPr lang="en-US" altLang="zh-CN"/>
              <a:t>-&gt;</a:t>
            </a:r>
            <a:r>
              <a:rPr lang="zh-CN" altLang="en-US"/>
              <a:t>“导入虚拟电脑”</a:t>
            </a:r>
            <a:endParaRPr lang="zh-CN" altLang="zh-CN"/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335213"/>
            <a:ext cx="45275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选择文件地址</a:t>
            </a:r>
            <a:endParaRPr lang="en-US" altLang="zh-CN"/>
          </a:p>
          <a:p>
            <a:pPr eaLnBrk="1" hangingPunct="1"/>
            <a:r>
              <a:rPr lang="zh-CN" altLang="en-US"/>
              <a:t>点击“下一步”</a:t>
            </a:r>
            <a:endParaRPr lang="zh-CN" altLang="zh-CN"/>
          </a:p>
        </p:txBody>
      </p:sp>
      <p:pic>
        <p:nvPicPr>
          <p:cNvPr id="24580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12875"/>
            <a:ext cx="5494338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292600"/>
            <a:ext cx="807243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矩形 5"/>
          <p:cNvSpPr>
            <a:spLocks noChangeArrowheads="1"/>
          </p:cNvSpPr>
          <p:nvPr/>
        </p:nvSpPr>
        <p:spPr bwMode="auto">
          <a:xfrm>
            <a:off x="323850" y="4149725"/>
            <a:ext cx="8496300" cy="503238"/>
          </a:xfrm>
          <a:prstGeom prst="rect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默认配置（可以修改名称，方便查找）</a:t>
            </a:r>
            <a:endParaRPr lang="en-US" altLang="zh-CN"/>
          </a:p>
          <a:p>
            <a:r>
              <a:rPr lang="zh-CN" altLang="en-US"/>
              <a:t>点击“导入”</a:t>
            </a:r>
            <a:endParaRPr lang="zh-CN" altLang="en-US"/>
          </a:p>
        </p:txBody>
      </p:sp>
      <p:pic>
        <p:nvPicPr>
          <p:cNvPr id="2560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205038"/>
            <a:ext cx="49276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25413"/>
            <a:ext cx="8001000" cy="1216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8604250" cy="42672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dirty="0"/>
              <a:t>usage of Linux</a:t>
            </a:r>
            <a:endParaRPr lang="en-US" altLang="zh-CN" dirty="0"/>
          </a:p>
          <a:p>
            <a:pPr marL="342900" indent="-342900" eaLnBrk="1" hangingPunct="1">
              <a:defRPr/>
            </a:pPr>
            <a:r>
              <a:rPr lang="en-US" altLang="zh-CN" dirty="0"/>
              <a:t>Introduction to the operating system </a:t>
            </a:r>
            <a:r>
              <a:rPr lang="en-US" altLang="zh-CN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pintos</a:t>
            </a:r>
            <a:endParaRPr lang="en-US" altLang="zh-CN" dirty="0"/>
          </a:p>
          <a:p>
            <a:pPr marL="342900" indent="-342900" eaLnBrk="1" hangingPunct="1">
              <a:defRPr/>
            </a:pPr>
            <a:r>
              <a:rPr lang="en-US" altLang="zh-CN" dirty="0"/>
              <a:t>Rewrites and improve </a:t>
            </a:r>
            <a:r>
              <a:rPr lang="en-US" altLang="zh-CN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pintos</a:t>
            </a:r>
            <a:endParaRPr lang="en-US" altLang="zh-CN" dirty="0"/>
          </a:p>
          <a:p>
            <a:pPr marL="342900" indent="-342900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开始导入，这需要一点时间</a:t>
            </a:r>
            <a:endParaRPr lang="zh-CN" altLang="en-US"/>
          </a:p>
        </p:txBody>
      </p:sp>
      <p:pic>
        <p:nvPicPr>
          <p:cNvPr id="2662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62250"/>
            <a:ext cx="4191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完成安装</a:t>
            </a:r>
            <a:endParaRPr lang="zh-CN" altLang="en-US"/>
          </a:p>
          <a:p>
            <a:pPr eaLnBrk="1" hangingPunct="1"/>
            <a:r>
              <a:rPr lang="zh-CN" altLang="en-US"/>
              <a:t>至此，安装</a:t>
            </a:r>
            <a:r>
              <a:rPr lang="en-US" altLang="zh-CN"/>
              <a:t>pintos</a:t>
            </a:r>
            <a:r>
              <a:rPr lang="zh-CN" altLang="en-US"/>
              <a:t>成功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387350" y="1844675"/>
            <a:ext cx="8001000" cy="4267200"/>
          </a:xfrm>
        </p:spPr>
        <p:txBody>
          <a:bodyPr/>
          <a:lstStyle/>
          <a:p>
            <a:r>
              <a:rPr lang="zh-CN" altLang="en-US"/>
              <a:t>选择点击“启动”，即可开启虚拟机</a:t>
            </a:r>
            <a:endParaRPr lang="zh-CN" altLang="en-US"/>
          </a:p>
        </p:txBody>
      </p:sp>
      <p:pic>
        <p:nvPicPr>
          <p:cNvPr id="2867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420938"/>
            <a:ext cx="70643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4572000" y="2781300"/>
            <a:ext cx="800100" cy="503238"/>
          </a:xfrm>
          <a:prstGeom prst="rect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539750" y="4652963"/>
            <a:ext cx="8001000" cy="1387475"/>
          </a:xfrm>
        </p:spPr>
        <p:txBody>
          <a:bodyPr/>
          <a:lstStyle/>
          <a:p>
            <a:r>
              <a:rPr lang="zh-CN" altLang="en-US"/>
              <a:t>安装成功！</a:t>
            </a:r>
            <a:endParaRPr lang="en-US" altLang="zh-CN"/>
          </a:p>
          <a:p>
            <a:r>
              <a:rPr lang="zh-CN" altLang="en-US"/>
              <a:t>可以打开一个终端，在桌面鼠标右击选择打开终端</a:t>
            </a:r>
            <a:endParaRPr lang="zh-CN" altLang="en-US"/>
          </a:p>
        </p:txBody>
      </p:sp>
      <p:pic>
        <p:nvPicPr>
          <p:cNvPr id="29700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33375"/>
            <a:ext cx="787717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进入</a:t>
            </a:r>
            <a:r>
              <a:rPr lang="en-US" altLang="zh-CN"/>
              <a:t>Ubuntu</a:t>
            </a:r>
            <a:r>
              <a:rPr lang="zh-CN" altLang="en-US"/>
              <a:t>操作系统（我们已经设置好）</a:t>
            </a:r>
            <a:endParaRPr lang="zh-CN" altLang="en-US"/>
          </a:p>
          <a:p>
            <a:pPr lvl="1" eaLnBrk="1" hangingPunct="1"/>
            <a:r>
              <a:rPr lang="zh-CN" altLang="en-US"/>
              <a:t>用户名：</a:t>
            </a:r>
            <a:r>
              <a:rPr lang="en-US" altLang="zh-CN"/>
              <a:t>eva    </a:t>
            </a:r>
            <a:endParaRPr lang="en-US" altLang="zh-CN"/>
          </a:p>
          <a:p>
            <a:pPr lvl="1" eaLnBrk="1" hangingPunct="1"/>
            <a:r>
              <a:rPr lang="zh-CN" altLang="en-US"/>
              <a:t>密码：</a:t>
            </a:r>
            <a:r>
              <a:rPr lang="en-US" altLang="zh-CN"/>
              <a:t>eva</a:t>
            </a:r>
            <a:endParaRPr lang="en-US" altLang="zh-CN"/>
          </a:p>
          <a:p>
            <a:pPr lvl="1" eaLnBrk="1" hangingPunct="1"/>
            <a:r>
              <a:rPr lang="zh-CN" altLang="en-US"/>
              <a:t>超级用户名：</a:t>
            </a:r>
            <a:r>
              <a:rPr lang="en-US" altLang="zh-CN"/>
              <a:t>root</a:t>
            </a:r>
            <a:endParaRPr lang="en-US" altLang="zh-CN"/>
          </a:p>
          <a:p>
            <a:pPr lvl="1" eaLnBrk="1" hangingPunct="1"/>
            <a:r>
              <a:rPr lang="zh-CN" altLang="en-US"/>
              <a:t>密码：</a:t>
            </a:r>
            <a:r>
              <a:rPr lang="en-US" altLang="zh-CN"/>
              <a:t>123456</a:t>
            </a:r>
            <a:endParaRPr lang="en-US" altLang="zh-CN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至此，环境配置完成。</a:t>
            </a:r>
            <a:endParaRPr lang="zh-CN" altLang="en-US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实验一：完成虚拟机，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pintos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的安装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完成软件安装（以下几种方法中的一种）</a:t>
            </a:r>
            <a:endParaRPr lang="en-US" altLang="zh-CN" dirty="0"/>
          </a:p>
          <a:p>
            <a:pPr lvl="1"/>
            <a:r>
              <a:rPr lang="en-US" altLang="zh-CN" dirty="0"/>
              <a:t>VirtualBox + Ubuntu </a:t>
            </a:r>
            <a:r>
              <a:rPr lang="zh-CN" altLang="en-US" dirty="0"/>
              <a:t>镜像</a:t>
            </a:r>
            <a:endParaRPr lang="en-US" altLang="zh-CN" dirty="0"/>
          </a:p>
          <a:p>
            <a:pPr lvl="1"/>
            <a:r>
              <a:rPr lang="en-US" altLang="zh-CN" dirty="0"/>
              <a:t>Docker + PKUOS</a:t>
            </a:r>
            <a:br>
              <a:rPr lang="en-US" altLang="zh-CN" dirty="0"/>
            </a:br>
            <a:r>
              <a:rPr lang="en-US" altLang="zh-CN" dirty="0">
                <a:solidFill>
                  <a:srgbClr val="0070C0"/>
                </a:solidFill>
                <a:hlinkClick r:id="rId1"/>
              </a:rPr>
              <a:t>https://huaweicloud.csdn.net/638db24edacf622b8df8c963.html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熟悉</a:t>
            </a:r>
            <a:r>
              <a:rPr lang="en-US" altLang="zh-CN" dirty="0" err="1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r>
              <a:rPr lang="zh-CN" altLang="en-US" dirty="0"/>
              <a:t>完成实验报告（一人一份）</a:t>
            </a:r>
            <a:endParaRPr lang="en-US" altLang="zh-CN" dirty="0"/>
          </a:p>
          <a:p>
            <a:pPr lvl="1"/>
            <a:r>
              <a:rPr lang="zh-CN" altLang="en-US" dirty="0"/>
              <a:t>硬件环境、安装过程、遇到的问题、完成结果</a:t>
            </a:r>
            <a:endParaRPr lang="en-US" altLang="zh-CN" dirty="0"/>
          </a:p>
          <a:p>
            <a:pPr lvl="1"/>
            <a:r>
              <a:rPr lang="zh-CN" altLang="en-US" dirty="0"/>
              <a:t>报告总结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Pintos</a:t>
            </a:r>
            <a:endParaRPr lang="en-US" altLang="zh-CN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01000" cy="4608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200"/>
              <a:t>Pintos is a simple operating system framework for the 80</a:t>
            </a:r>
            <a:r>
              <a:rPr lang="en-US" altLang="zh-CN" sz="2200" i="1"/>
              <a:t>x</a:t>
            </a:r>
            <a:r>
              <a:rPr lang="en-US" altLang="zh-CN" sz="2200"/>
              <a:t>86 architecture </a:t>
            </a:r>
            <a:endParaRPr lang="en-US" altLang="zh-CN" sz="2200"/>
          </a:p>
          <a:p>
            <a:pPr eaLnBrk="1" hangingPunct="1">
              <a:defRPr/>
            </a:pPr>
            <a:r>
              <a:rPr lang="en-US" altLang="zh-CN" sz="2200"/>
              <a:t> It supports fuctions:</a:t>
            </a:r>
            <a:endParaRPr lang="en-US" altLang="zh-CN" sz="2200"/>
          </a:p>
          <a:p>
            <a:pPr lvl="1" eaLnBrk="1" hangingPunct="1">
              <a:defRPr/>
            </a:pPr>
            <a:r>
              <a:rPr lang="en-US" altLang="zh-CN" sz="2000"/>
              <a:t>kernel threads</a:t>
            </a:r>
            <a:endParaRPr lang="en-US" altLang="zh-CN" sz="2000"/>
          </a:p>
          <a:p>
            <a:pPr lvl="1" eaLnBrk="1" hangingPunct="1">
              <a:defRPr/>
            </a:pPr>
            <a:r>
              <a:rPr lang="en-US" altLang="zh-CN" sz="2000"/>
              <a:t>loading and running user programs</a:t>
            </a:r>
            <a:endParaRPr lang="en-US" altLang="zh-CN" sz="2000"/>
          </a:p>
          <a:p>
            <a:pPr lvl="1" eaLnBrk="1" hangingPunct="1">
              <a:defRPr/>
            </a:pPr>
            <a:r>
              <a:rPr lang="en-US" altLang="zh-CN" sz="2000"/>
              <a:t>a file system</a:t>
            </a:r>
            <a:endParaRPr lang="en-US" altLang="zh-CN" sz="2000"/>
          </a:p>
          <a:p>
            <a:pPr eaLnBrk="1" hangingPunct="1">
              <a:defRPr/>
            </a:pPr>
            <a:r>
              <a:rPr lang="en-US" altLang="zh-CN" sz="2200"/>
              <a:t> it implements in a very simple way</a:t>
            </a:r>
            <a:endParaRPr lang="en-US" altLang="zh-CN" sz="2200"/>
          </a:p>
          <a:p>
            <a:pPr eaLnBrk="1" hangingPunct="1">
              <a:defRPr/>
            </a:pPr>
            <a:r>
              <a:rPr lang="en-US" altLang="zh-CN" sz="2200"/>
              <a:t> We will run Pintos projects in a system simulator </a:t>
            </a:r>
            <a:endParaRPr lang="en-US" altLang="zh-CN" sz="2200"/>
          </a:p>
          <a:p>
            <a:pPr eaLnBrk="1" hangingPunct="1">
              <a:defRPr/>
            </a:pPr>
            <a:r>
              <a:rPr lang="en-US" altLang="zh-CN" sz="2200"/>
              <a:t>In class we will use the  </a:t>
            </a:r>
            <a:r>
              <a:rPr lang="en-US" altLang="zh-CN" sz="220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Bochs</a:t>
            </a:r>
            <a:r>
              <a:rPr lang="en-US" altLang="zh-CN" sz="2200"/>
              <a:t> simulators </a:t>
            </a:r>
            <a:endParaRPr lang="en-US" altLang="zh-CN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Software Environment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/>
              <a:t>VirtualBox</a:t>
            </a:r>
            <a:endParaRPr lang="en-US" altLang="zh-CN"/>
          </a:p>
          <a:p>
            <a:pPr eaLnBrk="1" hangingPunct="1"/>
            <a:r>
              <a:rPr lang="en-US" altLang="zh-CN"/>
              <a:t>Ubuntu</a:t>
            </a:r>
            <a:endParaRPr lang="en-US" altLang="zh-CN"/>
          </a:p>
          <a:p>
            <a:pPr eaLnBrk="1" hangingPunct="1"/>
            <a:r>
              <a:rPr lang="en-US" altLang="zh-CN"/>
              <a:t>Bochs</a:t>
            </a:r>
            <a:endParaRPr lang="en-US" altLang="zh-CN"/>
          </a:p>
          <a:p>
            <a:pPr eaLnBrk="1" hangingPunct="1"/>
            <a:r>
              <a:rPr lang="en-US" altLang="zh-CN"/>
              <a:t>pintos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Software Environment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Unix Operating System </a:t>
            </a:r>
            <a:endParaRPr lang="en-US" altLang="zh-CN"/>
          </a:p>
          <a:p>
            <a:pPr eaLnBrk="1" hangingPunct="1"/>
            <a:r>
              <a:rPr lang="en-US" altLang="zh-CN"/>
              <a:t>Ubuntu </a:t>
            </a:r>
            <a:r>
              <a:rPr lang="zh-CN" altLang="en-US"/>
              <a:t>是一个完全开源的，构建在</a:t>
            </a:r>
            <a:r>
              <a:rPr lang="en-US" altLang="zh-CN"/>
              <a:t>Linux</a:t>
            </a:r>
            <a:r>
              <a:rPr lang="zh-CN" altLang="en-US"/>
              <a:t>内核之上的操作系统。</a:t>
            </a:r>
            <a:endParaRPr lang="zh-CN" altLang="en-US"/>
          </a:p>
          <a:p>
            <a:pPr eaLnBrk="1" hangingPunct="1"/>
            <a:r>
              <a:rPr lang="en-US" altLang="zh-CN"/>
              <a:t>Ubuntu</a:t>
            </a:r>
            <a:r>
              <a:rPr lang="zh-CN" altLang="en-US"/>
              <a:t>是世界上最流行的</a:t>
            </a:r>
            <a:r>
              <a:rPr lang="en-US" altLang="zh-CN"/>
              <a:t>Linux</a:t>
            </a:r>
            <a:r>
              <a:rPr lang="zh-CN" altLang="en-US"/>
              <a:t>发行版  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安装详细步骤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72437" cy="6264275"/>
          </a:xfrm>
        </p:spPr>
        <p:txBody>
          <a:bodyPr/>
          <a:lstStyle/>
          <a:p>
            <a:pPr eaLnBrk="1" hangingPunct="1"/>
            <a:r>
              <a:rPr lang="en-US" altLang="zh-CN"/>
              <a:t>Windows </a:t>
            </a:r>
            <a:r>
              <a:rPr lang="zh-CN" altLang="en-US"/>
              <a:t>操作系统基础上自定义安装</a:t>
            </a:r>
            <a:endParaRPr lang="zh-CN" altLang="en-US"/>
          </a:p>
          <a:p>
            <a:pPr eaLnBrk="1" hangingPunct="1"/>
            <a:r>
              <a:rPr lang="zh-CN" altLang="en-US"/>
              <a:t>包括以下主要步骤：</a:t>
            </a:r>
            <a:endParaRPr lang="zh-CN" altLang="en-US"/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Vitualbox</a:t>
            </a:r>
            <a:endParaRPr lang="en-US" altLang="zh-CN"/>
          </a:p>
          <a:p>
            <a:pPr lvl="1" eaLnBrk="1" hangingPunct="1"/>
            <a:r>
              <a:rPr lang="zh-CN" altLang="en-US"/>
              <a:t>利用</a:t>
            </a:r>
            <a:r>
              <a:rPr lang="en-US" altLang="zh-CN"/>
              <a:t>Vitualbox</a:t>
            </a:r>
            <a:r>
              <a:rPr lang="zh-CN" altLang="en-US"/>
              <a:t>创建虚拟机</a:t>
            </a:r>
            <a:endParaRPr lang="zh-CN" altLang="en-US"/>
          </a:p>
          <a:p>
            <a:pPr lvl="1" eaLnBrk="1" hangingPunct="1"/>
            <a:r>
              <a:rPr lang="zh-CN" altLang="en-US"/>
              <a:t>在虚拟机上安装</a:t>
            </a:r>
            <a:r>
              <a:rPr lang="en-US" altLang="zh-CN"/>
              <a:t>Ubuntu</a:t>
            </a:r>
            <a:r>
              <a:rPr lang="zh-CN" altLang="en-US"/>
              <a:t>操作系统</a:t>
            </a:r>
            <a:endParaRPr lang="zh-CN" altLang="en-US"/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bochs</a:t>
            </a:r>
            <a:endParaRPr lang="en-US" altLang="zh-CN"/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pintos     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    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我们实验中的安装方法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72437" cy="6264275"/>
          </a:xfrm>
        </p:spPr>
        <p:txBody>
          <a:bodyPr/>
          <a:lstStyle/>
          <a:p>
            <a:pPr eaLnBrk="1" hangingPunct="1"/>
            <a:r>
              <a:rPr lang="en-US" altLang="zh-CN"/>
              <a:t>Windows </a:t>
            </a:r>
            <a:r>
              <a:rPr lang="zh-CN" altLang="en-US"/>
              <a:t>操作系统基础上导入安装</a:t>
            </a:r>
            <a:endParaRPr lang="zh-CN" altLang="en-US"/>
          </a:p>
          <a:p>
            <a:pPr eaLnBrk="1" hangingPunct="1"/>
            <a:r>
              <a:rPr lang="zh-CN" altLang="en-US"/>
              <a:t>我们已经把虚拟机做好了，里面已经安装了</a:t>
            </a:r>
            <a:r>
              <a:rPr lang="en-US" altLang="zh-CN"/>
              <a:t>pintos</a:t>
            </a:r>
            <a:r>
              <a:rPr lang="zh-CN" altLang="en-US"/>
              <a:t>和</a:t>
            </a:r>
            <a:r>
              <a:rPr lang="en-US" altLang="zh-CN"/>
              <a:t>bochs</a:t>
            </a:r>
            <a:r>
              <a:rPr lang="zh-CN" altLang="en-US"/>
              <a:t>，导入即可 </a:t>
            </a:r>
            <a:endParaRPr lang="zh-CN" altLang="en-US"/>
          </a:p>
          <a:p>
            <a:pPr eaLnBrk="1" hangingPunct="1"/>
            <a:r>
              <a:rPr lang="zh-CN" altLang="en-US"/>
              <a:t>包括以下主要步骤：</a:t>
            </a:r>
            <a:endParaRPr lang="zh-CN" altLang="en-US"/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Vitualbox</a:t>
            </a:r>
            <a:endParaRPr lang="en-US" altLang="zh-CN"/>
          </a:p>
          <a:p>
            <a:pPr lvl="1" eaLnBrk="1" hangingPunct="1"/>
            <a:r>
              <a:rPr lang="zh-CN" altLang="en-US"/>
              <a:t>利用</a:t>
            </a:r>
            <a:r>
              <a:rPr lang="en-US" altLang="zh-CN"/>
              <a:t>Vitualbox</a:t>
            </a:r>
            <a:r>
              <a:rPr lang="zh-CN" altLang="en-US"/>
              <a:t>导入虚拟机</a:t>
            </a:r>
            <a:endParaRPr lang="zh-CN" altLang="en-US"/>
          </a:p>
          <a:p>
            <a:pPr lvl="1" eaLnBrk="1" hangingPunct="1"/>
            <a:r>
              <a:rPr lang="zh-CN" altLang="en-US"/>
              <a:t>指定虚拟电脑</a:t>
            </a:r>
            <a:r>
              <a:rPr lang="en-US" altLang="zh-CN"/>
              <a:t>Ubuntu</a:t>
            </a:r>
            <a:endParaRPr lang="en-US" altLang="zh-CN"/>
          </a:p>
          <a:p>
            <a:pPr lvl="1" eaLnBrk="1" hangingPunct="1"/>
            <a:r>
              <a:rPr lang="zh-CN" altLang="en-US"/>
              <a:t>即完成</a:t>
            </a:r>
            <a:r>
              <a:rPr lang="en-US" altLang="zh-CN"/>
              <a:t>pintos</a:t>
            </a:r>
            <a:r>
              <a:rPr lang="zh-CN" altLang="en-US"/>
              <a:t>和</a:t>
            </a:r>
            <a:r>
              <a:rPr lang="en-US" altLang="zh-CN"/>
              <a:t>bochs</a:t>
            </a:r>
            <a:r>
              <a:rPr lang="zh-CN" altLang="en-US"/>
              <a:t>安装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     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安装步骤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72437" cy="6264275"/>
          </a:xfrm>
        </p:spPr>
        <p:txBody>
          <a:bodyPr/>
          <a:lstStyle/>
          <a:p>
            <a:pPr eaLnBrk="1" hangingPunct="1"/>
            <a:r>
              <a:rPr lang="zh-CN" altLang="en-US"/>
              <a:t>打开文件夹“安装文件</a:t>
            </a:r>
            <a:r>
              <a:rPr lang="en-US" altLang="zh-CN"/>
              <a:t>”</a:t>
            </a:r>
            <a:r>
              <a:rPr lang="zh-CN" altLang="en-US"/>
              <a:t>，里面有</a:t>
            </a:r>
            <a:r>
              <a:rPr lang="en-US" altLang="zh-CN"/>
              <a:t>3</a:t>
            </a:r>
            <a:r>
              <a:rPr lang="zh-CN" altLang="en-US"/>
              <a:t>个文件，分别为</a:t>
            </a:r>
            <a:endParaRPr lang="en-US" altLang="zh-CN"/>
          </a:p>
          <a:p>
            <a:pPr lvl="1" eaLnBrk="1" hangingPunct="1"/>
            <a:r>
              <a:rPr lang="en-US" altLang="zh-CN"/>
              <a:t>VirtualBox</a:t>
            </a:r>
            <a:r>
              <a:rPr lang="zh-CN" altLang="en-US"/>
              <a:t>虚拟机</a:t>
            </a:r>
            <a:endParaRPr lang="en-US" altLang="zh-CN"/>
          </a:p>
          <a:p>
            <a:pPr lvl="1" eaLnBrk="1" hangingPunct="1"/>
            <a:r>
              <a:rPr lang="zh-CN" altLang="en-US"/>
              <a:t>虚拟电脑</a:t>
            </a:r>
            <a:r>
              <a:rPr lang="en-US" altLang="zh-CN"/>
              <a:t>Ubuntu</a:t>
            </a:r>
            <a:endParaRPr lang="en-US" altLang="zh-CN"/>
          </a:p>
          <a:p>
            <a:pPr lvl="1" eaLnBrk="1" hangingPunct="1"/>
            <a:r>
              <a:rPr lang="en-US" altLang="zh-CN"/>
              <a:t>《Pintos</a:t>
            </a:r>
            <a:r>
              <a:rPr lang="zh-CN" altLang="en-US"/>
              <a:t>运行步骤</a:t>
            </a:r>
            <a:r>
              <a:rPr lang="en-US" altLang="zh-CN"/>
              <a:t>》</a:t>
            </a:r>
            <a:r>
              <a:rPr lang="zh-CN" altLang="en-US"/>
              <a:t>教程                  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1434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292600"/>
            <a:ext cx="807243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）安装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VitualBox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拷贝或下载软件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VirtualBox-6.1.14-140239-Win.exe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双击 </a:t>
            </a:r>
            <a:r>
              <a:rPr lang="en-US" altLang="zh-CN"/>
              <a:t>VirtualBox-6.1.14-140239-Win.exe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1536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2924175"/>
            <a:ext cx="7445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楷体"/>
        <a:ea typeface="楷体"/>
        <a:cs typeface=""/>
      </a:majorFont>
      <a:minorFont>
        <a:latin typeface="Helvetic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1522</Words>
  <Application>WPS 演示</Application>
  <PresentationFormat>On-screen Show (4:3)</PresentationFormat>
  <Paragraphs>140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华文中宋</vt:lpstr>
      <vt:lpstr>楷体</vt:lpstr>
      <vt:lpstr>Verdana</vt:lpstr>
      <vt:lpstr>Times New Roman</vt:lpstr>
      <vt:lpstr>微软雅黑</vt:lpstr>
      <vt:lpstr>Arial Unicode MS</vt:lpstr>
      <vt:lpstr>Helvetica</vt:lpstr>
      <vt:lpstr>Profile</vt:lpstr>
      <vt:lpstr>自定义设计方案</vt:lpstr>
      <vt:lpstr>1  Overview </vt:lpstr>
      <vt:lpstr>Content</vt:lpstr>
      <vt:lpstr>Pintos</vt:lpstr>
      <vt:lpstr>Software Environment</vt:lpstr>
      <vt:lpstr>Software Environment</vt:lpstr>
      <vt:lpstr>安装详细步骤</vt:lpstr>
      <vt:lpstr>我们实验中的安装方法</vt:lpstr>
      <vt:lpstr>安装步骤</vt:lpstr>
      <vt:lpstr>（1）安装VitualBox虚拟机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（2）利用Vitualbox创建虚拟机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实验一：完成虚拟机，pintos的安装</vt:lpstr>
    </vt:vector>
  </TitlesOfParts>
  <Company>zju 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实验室研究方向</dc:title>
  <dc:creator>weidong</dc:creator>
  <cp:lastModifiedBy>......</cp:lastModifiedBy>
  <cp:revision>1511</cp:revision>
  <dcterms:created xsi:type="dcterms:W3CDTF">2003-12-05T03:09:00Z</dcterms:created>
  <dcterms:modified xsi:type="dcterms:W3CDTF">2023-09-18T13:13:38Z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357014A860ED4764A661546BAF6DAA65_13</vt:lpwstr>
  </property>
  <property fmtid="{D5CDD505-2E9C-101B-9397-08002B2CF9AE}" pid="3" name="KSOProductBuildVer">
    <vt:lpwstr>2052-12.1.0.15374</vt:lpwstr>
  </property>
</Properties>
</file>