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BD5D2-B93A-4C11-A5E4-C2D398072616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729AA-67F8-49BF-B45D-6F13AD06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2AF8-A6EB-4CA9-B138-C7EB915DD3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67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bit Change 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8F463A-0871-4A1C-ACB2-C4A478680EDF}"/>
              </a:ext>
            </a:extLst>
          </p:cNvPr>
          <p:cNvSpPr/>
          <p:nvPr userDrawn="1"/>
        </p:nvSpPr>
        <p:spPr>
          <a:xfrm>
            <a:off x="0" y="-3"/>
            <a:ext cx="6092952" cy="1891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18C0AB-9FA5-44D2-88D2-F7770293BC44}"/>
              </a:ext>
            </a:extLst>
          </p:cNvPr>
          <p:cNvSpPr/>
          <p:nvPr userDrawn="1"/>
        </p:nvSpPr>
        <p:spPr>
          <a:xfrm flipV="1">
            <a:off x="6092952" y="-3"/>
            <a:ext cx="6099048" cy="1891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DB8BE4F5-D434-42D7-B12F-B2C38684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1006181"/>
            <a:ext cx="5178554" cy="433965"/>
          </a:xfrm>
          <a:prstGeom prst="rect">
            <a:avLst/>
          </a:prstGeom>
        </p:spPr>
        <p:txBody>
          <a:bodyPr vert="horz" wrap="square" lIns="91440" tIns="91440" rIns="91440" bIns="91440" rtlCol="0" anchor="t" anchorCtr="0">
            <a:spAutoFit/>
          </a:bodyPr>
          <a:lstStyle>
            <a:lvl1pPr>
              <a:defRPr lang="en-US" sz="1800" kern="1200" spc="-30" baseline="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988E168B-BA53-4145-BBA1-6FD304EC521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198" y="514370"/>
            <a:ext cx="5178554" cy="491811"/>
          </a:xfrm>
          <a:prstGeom prst="rect">
            <a:avLst/>
          </a:prstGeom>
        </p:spPr>
        <p:txBody>
          <a:bodyPr vert="horz" lIns="91440" tIns="91440" rIns="91440" bIns="91440" rtlCol="0" anchor="ctr" anchorCtr="0">
            <a:noAutofit/>
          </a:bodyPr>
          <a:lstStyle>
            <a:lvl1pPr marL="0">
              <a:spcBef>
                <a:spcPts val="500"/>
              </a:spcBef>
              <a:defRPr lang="en-US" sz="3000" kern="1200" spc="-50" baseline="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  <a:lvl2pPr marL="0">
              <a:spcBef>
                <a:spcPts val="500"/>
              </a:spcBef>
              <a:defRPr sz="3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800" b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 b="0"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171D6E08-0305-461F-99A3-2F1802C5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2120608"/>
            <a:ext cx="11271506" cy="38838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91440" numCol="1" spcCol="228600" rtlCol="0">
            <a:noAutofit/>
          </a:bodyPr>
          <a:lstStyle>
            <a:lvl1pPr marL="0" algn="l">
              <a:spcBef>
                <a:spcPts val="500"/>
              </a:spcBef>
              <a:defRPr sz="1000" b="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algn="l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0">
              <a:spcBef>
                <a:spcPts val="500"/>
              </a:spcBef>
              <a:defRPr sz="800">
                <a:solidFill>
                  <a:schemeClr val="tx1"/>
                </a:solidFill>
              </a:defRPr>
            </a:lvl3pPr>
            <a:lvl4pPr marL="0" algn="l">
              <a:spcBef>
                <a:spcPts val="500"/>
              </a:spcBef>
              <a:defRPr sz="120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7611B2E1-C0F3-427B-A85F-BB85449E56A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550152" y="426107"/>
            <a:ext cx="5178552" cy="1071833"/>
          </a:xfrm>
          <a:prstGeom prst="rect">
            <a:avLst/>
          </a:prstGeom>
        </p:spPr>
        <p:txBody>
          <a:bodyPr vert="horz" lIns="914400" tIns="0" rIns="457200" bIns="0" rtlCol="0" anchor="ctr" anchorCtr="0">
            <a:noAutofit/>
          </a:bodyPr>
          <a:lstStyle>
            <a:lvl1pPr marL="0">
              <a:spcBef>
                <a:spcPts val="500"/>
              </a:spcBef>
              <a:defRPr sz="1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>
              <a:spcBef>
                <a:spcPts val="700"/>
              </a:spcBef>
              <a:defRPr sz="1200">
                <a:solidFill>
                  <a:schemeClr val="tx1"/>
                </a:solidFill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8A994-E3E6-4CB6-9C91-10420410F7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6D098507-1451-4040-8B98-BC581A203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BE7FE738-ED47-43E9-8C3C-2ECD2BCEBD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3394410"/>
            <a:ext cx="2468880" cy="355056"/>
          </a:xfrm>
          <a:noFill/>
          <a:ln w="12700">
            <a:noFill/>
          </a:ln>
        </p:spPr>
        <p:txBody>
          <a:bodyPr lIns="548640" tIns="0" rIns="0" bIns="0" anchor="t" anchorCtr="0"/>
          <a:lstStyle>
            <a:lvl1pPr marL="0" algn="l">
              <a:spcBef>
                <a:spcPts val="500"/>
              </a:spcBef>
              <a:defRPr sz="1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>
              <a:spcBef>
                <a:spcPts val="500"/>
              </a:spcBef>
              <a:defRPr sz="1200"/>
            </a:lvl2pPr>
            <a:lvl3pPr marL="0">
              <a:spcBef>
                <a:spcPts val="500"/>
              </a:spcBef>
              <a:defRPr sz="1000"/>
            </a:lvl3pPr>
            <a:lvl4pPr marL="0">
              <a:spcBef>
                <a:spcPts val="500"/>
              </a:spcBef>
              <a:defRPr/>
            </a:lvl4pPr>
            <a:lvl5pPr marL="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DE73D107-F2F4-47E7-B1B3-9EEA4BC19B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93440" y="3394410"/>
            <a:ext cx="2468880" cy="355056"/>
          </a:xfrm>
          <a:noFill/>
          <a:ln w="12700">
            <a:noFill/>
          </a:ln>
        </p:spPr>
        <p:txBody>
          <a:bodyPr lIns="822960" tIns="0" rIns="0" bIns="0" anchor="t" anchorCtr="0"/>
          <a:lstStyle>
            <a:lvl1pPr marL="0" algn="l">
              <a:spcBef>
                <a:spcPts val="500"/>
              </a:spcBef>
              <a:defRPr sz="1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>
              <a:spcBef>
                <a:spcPts val="500"/>
              </a:spcBef>
              <a:defRPr sz="1200"/>
            </a:lvl2pPr>
            <a:lvl3pPr marL="0">
              <a:spcBef>
                <a:spcPts val="500"/>
              </a:spcBef>
              <a:defRPr sz="1000"/>
            </a:lvl3pPr>
            <a:lvl4pPr marL="0">
              <a:spcBef>
                <a:spcPts val="500"/>
              </a:spcBef>
              <a:defRPr/>
            </a:lvl4pPr>
            <a:lvl5pPr marL="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2" name="Text Placeholder 40">
            <a:extLst>
              <a:ext uri="{FF2B5EF4-FFF2-40B4-BE49-F238E27FC236}">
                <a16:creationId xmlns:a16="http://schemas.microsoft.com/office/drawing/2014/main" id="{0E6FA0B2-925C-4EAE-9C1A-2FD3A5B33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9680" y="3394410"/>
            <a:ext cx="2468880" cy="355056"/>
          </a:xfrm>
          <a:noFill/>
          <a:ln w="12700">
            <a:noFill/>
          </a:ln>
        </p:spPr>
        <p:txBody>
          <a:bodyPr lIns="731520" tIns="0" rIns="0" bIns="0" anchor="t" anchorCtr="0"/>
          <a:lstStyle>
            <a:lvl1pPr marL="0" algn="l">
              <a:spcBef>
                <a:spcPts val="500"/>
              </a:spcBef>
              <a:defRPr sz="1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>
              <a:spcBef>
                <a:spcPts val="500"/>
              </a:spcBef>
              <a:defRPr sz="1200"/>
            </a:lvl2pPr>
            <a:lvl3pPr marL="0">
              <a:spcBef>
                <a:spcPts val="500"/>
              </a:spcBef>
              <a:defRPr sz="1000"/>
            </a:lvl3pPr>
            <a:lvl4pPr marL="0">
              <a:spcBef>
                <a:spcPts val="500"/>
              </a:spcBef>
              <a:defRPr/>
            </a:lvl4pPr>
            <a:lvl5pPr marL="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50A06A38-045E-42F7-9111-B0BD55EDD62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265920" y="3394410"/>
            <a:ext cx="2468880" cy="355056"/>
          </a:xfrm>
          <a:noFill/>
          <a:ln w="12700">
            <a:noFill/>
          </a:ln>
        </p:spPr>
        <p:txBody>
          <a:bodyPr lIns="822960" tIns="0" rIns="0" bIns="0" anchor="t" anchorCtr="0"/>
          <a:lstStyle>
            <a:lvl1pPr marL="0" algn="l">
              <a:spcBef>
                <a:spcPts val="500"/>
              </a:spcBef>
              <a:defRPr sz="1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>
              <a:spcBef>
                <a:spcPts val="500"/>
              </a:spcBef>
              <a:defRPr sz="1200"/>
            </a:lvl2pPr>
            <a:lvl3pPr marL="0">
              <a:spcBef>
                <a:spcPts val="500"/>
              </a:spcBef>
              <a:defRPr sz="1000"/>
            </a:lvl3pPr>
            <a:lvl4pPr marL="0">
              <a:spcBef>
                <a:spcPts val="500"/>
              </a:spcBef>
              <a:defRPr/>
            </a:lvl4pPr>
            <a:lvl5pPr marL="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1DDE33A-9ACB-4109-A1D6-48D41E84F0CF}"/>
              </a:ext>
            </a:extLst>
          </p:cNvPr>
          <p:cNvSpPr>
            <a:spLocks noGrp="1"/>
          </p:cNvSpPr>
          <p:nvPr>
            <p:ph idx="47"/>
          </p:nvPr>
        </p:nvSpPr>
        <p:spPr>
          <a:xfrm>
            <a:off x="457198" y="2605270"/>
            <a:ext cx="7786692" cy="265468"/>
          </a:xfrm>
          <a:prstGeom prst="rect">
            <a:avLst/>
          </a:prstGeom>
        </p:spPr>
        <p:txBody>
          <a:bodyPr vert="horz" lIns="0" tIns="0" rIns="457200" bIns="0" rtlCol="0" anchor="ctr" anchorCtr="0">
            <a:noAutofit/>
          </a:bodyPr>
          <a:lstStyle>
            <a:lvl1pPr algn="l">
              <a:defRPr sz="800" spc="0">
                <a:solidFill>
                  <a:schemeClr val="tx1"/>
                </a:solidFill>
              </a:defRPr>
            </a:lvl1pPr>
            <a:lvl2pPr marL="0">
              <a:defRPr sz="800">
                <a:solidFill>
                  <a:schemeClr val="tx1"/>
                </a:solidFill>
              </a:defRPr>
            </a:lvl2pPr>
            <a:lvl3pPr marL="0" algn="ctr"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55F0E6A-6F8B-4CC4-8EA1-ACE9AB5AE9A5}"/>
              </a:ext>
            </a:extLst>
          </p:cNvPr>
          <p:cNvSpPr>
            <a:spLocks noGrp="1"/>
          </p:cNvSpPr>
          <p:nvPr>
            <p:ph idx="45"/>
          </p:nvPr>
        </p:nvSpPr>
        <p:spPr>
          <a:xfrm>
            <a:off x="3393440" y="4421171"/>
            <a:ext cx="2468880" cy="197963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50800" dir="5400000" algn="ctr" rotWithShape="0">
              <a:prstClr val="black">
                <a:alpha val="10000"/>
              </a:prstClr>
            </a:outerShdw>
          </a:effectLst>
        </p:spPr>
        <p:txBody>
          <a:bodyPr vert="horz" lIns="91440" tIns="91440" rIns="91440" bIns="91440" rtlCol="0" anchor="t" anchorCtr="0">
            <a:noAutofit/>
          </a:bodyPr>
          <a:lstStyle>
            <a:lvl1pPr marL="0">
              <a:spcBef>
                <a:spcPts val="300"/>
              </a:spcBef>
              <a:defRPr sz="1000" b="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3076A83-E88A-4087-97BC-4FFAC19511FA}"/>
              </a:ext>
            </a:extLst>
          </p:cNvPr>
          <p:cNvSpPr>
            <a:spLocks noGrp="1"/>
          </p:cNvSpPr>
          <p:nvPr>
            <p:ph idx="48"/>
          </p:nvPr>
        </p:nvSpPr>
        <p:spPr>
          <a:xfrm>
            <a:off x="3393440" y="4083045"/>
            <a:ext cx="2468880" cy="1900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vert="horz" lIns="0" tIns="0" rIns="0" bIns="0" rtlCol="0" anchor="t" anchorCtr="0">
            <a:noAutofit/>
          </a:bodyPr>
          <a:lstStyle>
            <a:lvl1pPr marL="0">
              <a:spcBef>
                <a:spcPts val="500"/>
              </a:spcBef>
              <a:defRPr sz="1000" b="1" spc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6FDD32D-AC90-417E-828B-EA2A800B04B3}"/>
              </a:ext>
            </a:extLst>
          </p:cNvPr>
          <p:cNvSpPr>
            <a:spLocks noGrp="1"/>
          </p:cNvSpPr>
          <p:nvPr>
            <p:ph idx="49"/>
          </p:nvPr>
        </p:nvSpPr>
        <p:spPr>
          <a:xfrm>
            <a:off x="6329680" y="5315939"/>
            <a:ext cx="2468880" cy="1900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vert="horz" lIns="0" tIns="0" rIns="0" bIns="0" rtlCol="0" anchor="t" anchorCtr="0">
            <a:noAutofit/>
          </a:bodyPr>
          <a:lstStyle>
            <a:lvl1pPr marL="0">
              <a:spcBef>
                <a:spcPts val="500"/>
              </a:spcBef>
              <a:defRPr sz="1000" b="1" spc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248F036-AF90-4DCA-8853-ACD2184F1558}"/>
              </a:ext>
            </a:extLst>
          </p:cNvPr>
          <p:cNvSpPr>
            <a:spLocks noGrp="1"/>
          </p:cNvSpPr>
          <p:nvPr>
            <p:ph idx="50"/>
          </p:nvPr>
        </p:nvSpPr>
        <p:spPr>
          <a:xfrm>
            <a:off x="9265920" y="4083044"/>
            <a:ext cx="2468880" cy="1900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vert="horz" lIns="0" tIns="0" rIns="0" bIns="0" rtlCol="0" anchor="t" anchorCtr="0">
            <a:noAutofit/>
          </a:bodyPr>
          <a:lstStyle>
            <a:lvl1pPr marL="0">
              <a:spcBef>
                <a:spcPts val="500"/>
              </a:spcBef>
              <a:defRPr sz="1000" b="1" spc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466F8F4-93C7-4116-B6D7-B35458CBB841}"/>
              </a:ext>
            </a:extLst>
          </p:cNvPr>
          <p:cNvSpPr>
            <a:spLocks noGrp="1"/>
          </p:cNvSpPr>
          <p:nvPr>
            <p:ph idx="51"/>
          </p:nvPr>
        </p:nvSpPr>
        <p:spPr>
          <a:xfrm>
            <a:off x="457200" y="4421171"/>
            <a:ext cx="2468880" cy="197963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50800" dir="5400000" algn="ctr" rotWithShape="0">
              <a:prstClr val="black">
                <a:alpha val="10000"/>
              </a:prstClr>
            </a:outerShdw>
          </a:effectLst>
        </p:spPr>
        <p:txBody>
          <a:bodyPr vert="horz" lIns="457200" tIns="457200" rIns="457200" bIns="457200" rtlCol="0" anchor="ctr" anchorCtr="0">
            <a:noAutofit/>
          </a:bodyPr>
          <a:lstStyle>
            <a:lvl1pPr marL="0" algn="l">
              <a:spcBef>
                <a:spcPts val="500"/>
              </a:spcBef>
              <a:defRPr sz="1200" b="1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algn="l">
              <a:spcBef>
                <a:spcPts val="500"/>
              </a:spcBef>
              <a:defRPr sz="1200" b="1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D589D-512B-4C8F-BFDF-EABAC9850FEB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6329680" y="4083045"/>
            <a:ext cx="2468880" cy="1900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vert="horz" lIns="0" tIns="0" rIns="0" bIns="0" rtlCol="0" anchor="t" anchorCtr="0">
            <a:noAutofit/>
          </a:bodyPr>
          <a:lstStyle>
            <a:lvl1pPr marL="0">
              <a:spcBef>
                <a:spcPts val="500"/>
              </a:spcBef>
              <a:defRPr sz="1000" b="1" spc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05A7E3B2-E4A6-4E13-9315-F73D75210504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457200" y="4083045"/>
            <a:ext cx="2468880" cy="1900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vert="horz" lIns="0" tIns="0" rIns="0" bIns="0" rtlCol="0" anchor="t" anchorCtr="0">
            <a:noAutofit/>
          </a:bodyPr>
          <a:lstStyle>
            <a:lvl1pPr marL="0">
              <a:spcBef>
                <a:spcPts val="500"/>
              </a:spcBef>
              <a:defRPr sz="1000" b="1" spc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8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324A7-F3DF-4185-BD8C-E529ACFD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7913"/>
          </a:xfrm>
          <a:prstGeom prst="rect">
            <a:avLst/>
          </a:prstGeom>
        </p:spPr>
        <p:txBody>
          <a:bodyPr vert="horz" lIns="91440" tIns="91440" rIns="91440" bIns="9144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339C4-EA8E-4536-A2F1-0FAE5D3E7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22313"/>
            <a:ext cx="11277600" cy="4678487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EBB6A-0D61-4F8D-995B-EBC164C66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00800"/>
            <a:ext cx="457200" cy="447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098507-1451-4040-8B98-BC581A203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 spc="-80" baseline="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3000" kern="1200" spc="-3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None/>
        <a:defRPr sz="1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ectangle 541">
            <a:extLst>
              <a:ext uri="{FF2B5EF4-FFF2-40B4-BE49-F238E27FC236}">
                <a16:creationId xmlns:a16="http://schemas.microsoft.com/office/drawing/2014/main" id="{D85D7726-FACB-45CF-9E50-C91850227B01}"/>
              </a:ext>
            </a:extLst>
          </p:cNvPr>
          <p:cNvSpPr/>
          <p:nvPr/>
        </p:nvSpPr>
        <p:spPr>
          <a:xfrm>
            <a:off x="9266251" y="5196650"/>
            <a:ext cx="2458726" cy="1202658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blurRad="50800" dir="5400000" algn="ctr" rotWithShape="0">
              <a:prstClr val="black">
                <a:alpha val="10000"/>
              </a:prstClr>
            </a:outerShdw>
          </a:effectLst>
        </p:spPr>
        <p:txBody>
          <a:bodyPr vert="horz" lIns="457200" tIns="457200" rIns="457200" bIns="4572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7CC2CE10-F735-4714-9557-A4001911A2B3}"/>
              </a:ext>
            </a:extLst>
          </p:cNvPr>
          <p:cNvSpPr/>
          <p:nvPr/>
        </p:nvSpPr>
        <p:spPr>
          <a:xfrm>
            <a:off x="9265920" y="4364624"/>
            <a:ext cx="2462784" cy="82808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34" name="Picture 533">
            <a:extLst>
              <a:ext uri="{FF2B5EF4-FFF2-40B4-BE49-F238E27FC236}">
                <a16:creationId xmlns:a16="http://schemas.microsoft.com/office/drawing/2014/main" id="{15EB543E-F398-4C23-9AEA-9E9F1CA24F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790" t="7449" r="7133" b="78748"/>
          <a:stretch/>
        </p:blipFill>
        <p:spPr>
          <a:xfrm>
            <a:off x="9734158" y="4521490"/>
            <a:ext cx="1526308" cy="514350"/>
          </a:xfrm>
          <a:prstGeom prst="rect">
            <a:avLst/>
          </a:prstGeom>
          <a:ln w="12700">
            <a:noFill/>
            <a:miter lim="800000"/>
          </a:ln>
        </p:spPr>
      </p:pic>
      <p:pic>
        <p:nvPicPr>
          <p:cNvPr id="656" name="Picture 655">
            <a:extLst>
              <a:ext uri="{FF2B5EF4-FFF2-40B4-BE49-F238E27FC236}">
                <a16:creationId xmlns:a16="http://schemas.microsoft.com/office/drawing/2014/main" id="{A958D923-D7AE-4F38-95FF-E1C43D68ACA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17236">
            <a:off x="10092945" y="5447412"/>
            <a:ext cx="805338" cy="903856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DD806CC2-D270-48D9-A6CF-95BD7520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[INSERT BEHAVIOR]</a:t>
            </a:r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E2285875-ECBE-426D-B0B7-E8CDA6AB74A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Habit playbook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D3089D-B515-4EBB-A14A-81D5D8902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2030012"/>
            <a:ext cx="11271506" cy="388386"/>
          </a:xfrm>
        </p:spPr>
        <p:txBody>
          <a:bodyPr/>
          <a:lstStyle/>
          <a:p>
            <a:pPr lvl="1"/>
            <a:r>
              <a:rPr lang="en-US" sz="1200" dirty="0"/>
              <a:t>[INSERT WHY THIS HABIT IS IMPORTANT TO FORM]</a:t>
            </a:r>
          </a:p>
        </p:txBody>
      </p:sp>
      <p:sp>
        <p:nvSpPr>
          <p:cNvPr id="60" name="Content Placeholder 156">
            <a:extLst>
              <a:ext uri="{FF2B5EF4-FFF2-40B4-BE49-F238E27FC236}">
                <a16:creationId xmlns:a16="http://schemas.microsoft.com/office/drawing/2014/main" id="{706ECAAF-0DB1-41B3-B38F-E60CD07AB98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550151" y="426107"/>
            <a:ext cx="5748109" cy="1071833"/>
          </a:xfrm>
        </p:spPr>
        <p:txBody>
          <a:bodyPr/>
          <a:lstStyle/>
          <a:p>
            <a:r>
              <a:rPr lang="en-US" dirty="0"/>
              <a:t>Bonus read</a:t>
            </a:r>
          </a:p>
          <a:p>
            <a:pPr lvl="1"/>
            <a:r>
              <a:rPr lang="en-US" b="1" dirty="0"/>
              <a:t>[OPTIONAL: ADD ARTICLE FOR ADDITIONAL BACKGROUND]</a:t>
            </a:r>
          </a:p>
        </p:txBody>
      </p:sp>
      <p:sp>
        <p:nvSpPr>
          <p:cNvPr id="483" name="Slide Number Placeholder 482">
            <a:extLst>
              <a:ext uri="{FF2B5EF4-FFF2-40B4-BE49-F238E27FC236}">
                <a16:creationId xmlns:a16="http://schemas.microsoft.com/office/drawing/2014/main" id="{9FE4F5FE-E88B-4064-9DDD-C969FBD37E3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98507-1451-4040-8B98-BC581A203BE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2FD8CCCF-92EB-4BB8-B3ED-F4505977F60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/>
              <a:t>Goal set</a:t>
            </a:r>
          </a:p>
        </p:txBody>
      </p: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7B427F95-1A58-469A-8321-3BD6D6D1071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id="{BA9FC1AE-FC6A-48FD-B635-8233008D6CE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291" name="Text Placeholder 290">
            <a:extLst>
              <a:ext uri="{FF2B5EF4-FFF2-40B4-BE49-F238E27FC236}">
                <a16:creationId xmlns:a16="http://schemas.microsoft.com/office/drawing/2014/main" id="{C025AE8D-CDAD-4DB8-A24D-18595F48C66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Celebrate</a:t>
            </a:r>
          </a:p>
        </p:txBody>
      </p:sp>
      <p:sp>
        <p:nvSpPr>
          <p:cNvPr id="920" name="Content Placeholder 919">
            <a:extLst>
              <a:ext uri="{FF2B5EF4-FFF2-40B4-BE49-F238E27FC236}">
                <a16:creationId xmlns:a16="http://schemas.microsoft.com/office/drawing/2014/main" id="{2F7158F0-7A9A-472A-8BA8-BD3C111DD6F8}"/>
              </a:ext>
            </a:extLst>
          </p:cNvPr>
          <p:cNvSpPr>
            <a:spLocks noGrp="1"/>
          </p:cNvSpPr>
          <p:nvPr>
            <p:ph idx="45"/>
          </p:nvPr>
        </p:nvSpPr>
        <p:spPr/>
        <p:txBody>
          <a:bodyPr/>
          <a:lstStyle/>
          <a:p>
            <a:pPr lvl="1"/>
            <a:r>
              <a:rPr lang="en-US" sz="1200" b="1" dirty="0"/>
              <a:t>[ADD YOUR PLAN]</a:t>
            </a:r>
          </a:p>
          <a:p>
            <a:pPr lvl="1"/>
            <a:r>
              <a:rPr lang="en-US" sz="1200" dirty="0"/>
              <a:t>When </a:t>
            </a:r>
            <a:r>
              <a:rPr lang="en-US" sz="1200" u="sng" dirty="0">
                <a:solidFill>
                  <a:schemeClr val="accent1"/>
                </a:solidFill>
              </a:rPr>
              <a:t>cue</a:t>
            </a:r>
            <a:r>
              <a:rPr lang="en-US" sz="1200" dirty="0"/>
              <a:t>, I will </a:t>
            </a:r>
            <a:r>
              <a:rPr lang="en-US" sz="1200" u="sng" dirty="0">
                <a:solidFill>
                  <a:schemeClr val="accent1"/>
                </a:solidFill>
              </a:rPr>
              <a:t>behavior</a:t>
            </a:r>
            <a:r>
              <a:rPr lang="en-US" sz="1200" dirty="0"/>
              <a:t> because it provides me with </a:t>
            </a:r>
            <a:r>
              <a:rPr lang="en-US" sz="1200" u="sng" dirty="0">
                <a:solidFill>
                  <a:schemeClr val="accent1"/>
                </a:solidFill>
              </a:rPr>
              <a:t>reward</a:t>
            </a:r>
            <a:r>
              <a:rPr lang="en-US" sz="1200" dirty="0"/>
              <a:t>.</a:t>
            </a:r>
          </a:p>
        </p:txBody>
      </p:sp>
      <p:sp>
        <p:nvSpPr>
          <p:cNvPr id="951" name="Content Placeholder 950">
            <a:extLst>
              <a:ext uri="{FF2B5EF4-FFF2-40B4-BE49-F238E27FC236}">
                <a16:creationId xmlns:a16="http://schemas.microsoft.com/office/drawing/2014/main" id="{F90B76D8-E2F5-4052-B20A-3341159EA7BF}"/>
              </a:ext>
            </a:extLst>
          </p:cNvPr>
          <p:cNvSpPr>
            <a:spLocks noGrp="1"/>
          </p:cNvSpPr>
          <p:nvPr>
            <p:ph idx="48"/>
          </p:nvPr>
        </p:nvSpPr>
        <p:spPr/>
        <p:txBody>
          <a:bodyPr/>
          <a:lstStyle/>
          <a:p>
            <a:r>
              <a:rPr lang="en-US"/>
              <a:t>Ideas</a:t>
            </a:r>
          </a:p>
        </p:txBody>
      </p:sp>
      <p:sp>
        <p:nvSpPr>
          <p:cNvPr id="538" name="Content Placeholder 537">
            <a:extLst>
              <a:ext uri="{FF2B5EF4-FFF2-40B4-BE49-F238E27FC236}">
                <a16:creationId xmlns:a16="http://schemas.microsoft.com/office/drawing/2014/main" id="{467C3710-F1BA-4A4B-9612-49E057986C8E}"/>
              </a:ext>
            </a:extLst>
          </p:cNvPr>
          <p:cNvSpPr>
            <a:spLocks noGrp="1"/>
          </p:cNvSpPr>
          <p:nvPr>
            <p:ph idx="49"/>
          </p:nvPr>
        </p:nvSpPr>
        <p:spPr>
          <a:xfrm>
            <a:off x="6329680" y="5321985"/>
            <a:ext cx="2468880" cy="190094"/>
          </a:xfrm>
        </p:spPr>
        <p:txBody>
          <a:bodyPr/>
          <a:lstStyle/>
          <a:p>
            <a:r>
              <a:rPr lang="en-US"/>
              <a:t>MyAnalytics Dashboard</a:t>
            </a:r>
          </a:p>
        </p:txBody>
      </p:sp>
      <p:sp>
        <p:nvSpPr>
          <p:cNvPr id="539" name="Content Placeholder 538">
            <a:extLst>
              <a:ext uri="{FF2B5EF4-FFF2-40B4-BE49-F238E27FC236}">
                <a16:creationId xmlns:a16="http://schemas.microsoft.com/office/drawing/2014/main" id="{ED568743-1F9E-4053-8B78-170DFCDB2338}"/>
              </a:ext>
            </a:extLst>
          </p:cNvPr>
          <p:cNvSpPr>
            <a:spLocks noGrp="1"/>
          </p:cNvSpPr>
          <p:nvPr>
            <p:ph idx="50"/>
          </p:nvPr>
        </p:nvSpPr>
        <p:spPr/>
        <p:txBody>
          <a:bodyPr/>
          <a:lstStyle/>
          <a:p>
            <a:r>
              <a:rPr lang="en-US"/>
              <a:t>MyAnalytics Dashboard</a:t>
            </a:r>
          </a:p>
        </p:txBody>
      </p:sp>
      <p:sp>
        <p:nvSpPr>
          <p:cNvPr id="458" name="Content Placeholder 457">
            <a:extLst>
              <a:ext uri="{FF2B5EF4-FFF2-40B4-BE49-F238E27FC236}">
                <a16:creationId xmlns:a16="http://schemas.microsoft.com/office/drawing/2014/main" id="{BCA6A721-071B-4CB3-BCE4-827C1C82CDCF}"/>
              </a:ext>
            </a:extLst>
          </p:cNvPr>
          <p:cNvSpPr>
            <a:spLocks noGrp="1"/>
          </p:cNvSpPr>
          <p:nvPr>
            <p:ph idx="51"/>
          </p:nvPr>
        </p:nvSpPr>
        <p:spPr/>
        <p:txBody>
          <a:bodyPr/>
          <a:lstStyle/>
          <a:p>
            <a:r>
              <a:rPr lang="en-US" dirty="0"/>
              <a:t>[INSERT YOUR MEASURABLE GOAL USING A MYANALYTICS METRIC]</a:t>
            </a:r>
          </a:p>
        </p:txBody>
      </p:sp>
      <p:sp>
        <p:nvSpPr>
          <p:cNvPr id="540" name="Content Placeholder 539">
            <a:extLst>
              <a:ext uri="{FF2B5EF4-FFF2-40B4-BE49-F238E27FC236}">
                <a16:creationId xmlns:a16="http://schemas.microsoft.com/office/drawing/2014/main" id="{84E3C1C0-9E27-45A3-AAC6-A4F41A3F1BD4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en-US" dirty="0"/>
              <a:t>Outlook Add-in</a:t>
            </a:r>
          </a:p>
        </p:txBody>
      </p:sp>
      <p:sp>
        <p:nvSpPr>
          <p:cNvPr id="460" name="Content Placeholder 459">
            <a:extLst>
              <a:ext uri="{FF2B5EF4-FFF2-40B4-BE49-F238E27FC236}">
                <a16:creationId xmlns:a16="http://schemas.microsoft.com/office/drawing/2014/main" id="{9257540D-50C5-4C11-AD4E-1FD43273AB60}"/>
              </a:ext>
            </a:extLst>
          </p:cNvPr>
          <p:cNvSpPr>
            <a:spLocks noGrp="1"/>
          </p:cNvSpPr>
          <p:nvPr>
            <p:ph idx="53"/>
          </p:nvPr>
        </p:nvSpPr>
        <p:spPr/>
        <p:txBody>
          <a:bodyPr/>
          <a:lstStyle/>
          <a:p>
            <a:r>
              <a:rPr lang="en-US"/>
              <a:t>Specific example</a:t>
            </a:r>
          </a:p>
        </p:txBody>
      </p:sp>
      <p:grpSp>
        <p:nvGrpSpPr>
          <p:cNvPr id="470" name="Group 4">
            <a:extLst>
              <a:ext uri="{FF2B5EF4-FFF2-40B4-BE49-F238E27FC236}">
                <a16:creationId xmlns:a16="http://schemas.microsoft.com/office/drawing/2014/main" id="{D3C0F01F-692B-4B44-926A-0226DD5226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56375" y="617538"/>
            <a:ext cx="722313" cy="671512"/>
            <a:chOff x="4130" y="389"/>
            <a:chExt cx="455" cy="423"/>
          </a:xfrm>
        </p:grpSpPr>
        <p:sp>
          <p:nvSpPr>
            <p:cNvPr id="471" name="AutoShape 3">
              <a:extLst>
                <a:ext uri="{FF2B5EF4-FFF2-40B4-BE49-F238E27FC236}">
                  <a16:creationId xmlns:a16="http://schemas.microsoft.com/office/drawing/2014/main" id="{CDDF21CF-CCD7-4601-BF19-D4FB41312E7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30" y="389"/>
              <a:ext cx="45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5">
              <a:extLst>
                <a:ext uri="{FF2B5EF4-FFF2-40B4-BE49-F238E27FC236}">
                  <a16:creationId xmlns:a16="http://schemas.microsoft.com/office/drawing/2014/main" id="{841AF9A3-A0D8-4E33-90AA-3F71167BD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423"/>
              <a:ext cx="220" cy="389"/>
            </a:xfrm>
            <a:custGeom>
              <a:avLst/>
              <a:gdLst>
                <a:gd name="T0" fmla="*/ 48 w 58"/>
                <a:gd name="T1" fmla="*/ 95 h 102"/>
                <a:gd name="T2" fmla="*/ 43 w 58"/>
                <a:gd name="T3" fmla="*/ 93 h 102"/>
                <a:gd name="T4" fmla="*/ 37 w 58"/>
                <a:gd name="T5" fmla="*/ 92 h 102"/>
                <a:gd name="T6" fmla="*/ 9 w 58"/>
                <a:gd name="T7" fmla="*/ 92 h 102"/>
                <a:gd name="T8" fmla="*/ 9 w 58"/>
                <a:gd name="T9" fmla="*/ 0 h 102"/>
                <a:gd name="T10" fmla="*/ 0 w 58"/>
                <a:gd name="T11" fmla="*/ 0 h 102"/>
                <a:gd name="T12" fmla="*/ 0 w 58"/>
                <a:gd name="T13" fmla="*/ 102 h 102"/>
                <a:gd name="T14" fmla="*/ 58 w 58"/>
                <a:gd name="T15" fmla="*/ 102 h 102"/>
                <a:gd name="T16" fmla="*/ 53 w 58"/>
                <a:gd name="T17" fmla="*/ 98 h 102"/>
                <a:gd name="T18" fmla="*/ 48 w 58"/>
                <a:gd name="T19" fmla="*/ 9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02">
                  <a:moveTo>
                    <a:pt x="48" y="95"/>
                  </a:moveTo>
                  <a:cubicBezTo>
                    <a:pt x="47" y="94"/>
                    <a:pt x="45" y="94"/>
                    <a:pt x="43" y="93"/>
                  </a:cubicBezTo>
                  <a:cubicBezTo>
                    <a:pt x="41" y="93"/>
                    <a:pt x="39" y="92"/>
                    <a:pt x="37" y="92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7" y="100"/>
                    <a:pt x="55" y="99"/>
                    <a:pt x="53" y="98"/>
                  </a:cubicBezTo>
                  <a:cubicBezTo>
                    <a:pt x="52" y="97"/>
                    <a:pt x="50" y="96"/>
                    <a:pt x="48" y="9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3" name="Freeform 6">
              <a:extLst>
                <a:ext uri="{FF2B5EF4-FFF2-40B4-BE49-F238E27FC236}">
                  <a16:creationId xmlns:a16="http://schemas.microsoft.com/office/drawing/2014/main" id="{28BD8297-B60A-40D3-95A1-4375F0363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" y="385"/>
              <a:ext cx="141" cy="374"/>
            </a:xfrm>
            <a:custGeom>
              <a:avLst/>
              <a:gdLst>
                <a:gd name="T0" fmla="*/ 28 w 37"/>
                <a:gd name="T1" fmla="*/ 94 h 98"/>
                <a:gd name="T2" fmla="*/ 37 w 37"/>
                <a:gd name="T3" fmla="*/ 98 h 98"/>
                <a:gd name="T4" fmla="*/ 37 w 37"/>
                <a:gd name="T5" fmla="*/ 7 h 98"/>
                <a:gd name="T6" fmla="*/ 29 w 37"/>
                <a:gd name="T7" fmla="*/ 2 h 98"/>
                <a:gd name="T8" fmla="*/ 19 w 37"/>
                <a:gd name="T9" fmla="*/ 0 h 98"/>
                <a:gd name="T10" fmla="*/ 0 w 37"/>
                <a:gd name="T11" fmla="*/ 0 h 98"/>
                <a:gd name="T12" fmla="*/ 0 w 37"/>
                <a:gd name="T13" fmla="*/ 93 h 98"/>
                <a:gd name="T14" fmla="*/ 19 w 37"/>
                <a:gd name="T15" fmla="*/ 93 h 98"/>
                <a:gd name="T16" fmla="*/ 28 w 37"/>
                <a:gd name="T17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98">
                  <a:moveTo>
                    <a:pt x="28" y="94"/>
                  </a:moveTo>
                  <a:cubicBezTo>
                    <a:pt x="31" y="95"/>
                    <a:pt x="34" y="96"/>
                    <a:pt x="37" y="9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5" y="5"/>
                    <a:pt x="32" y="3"/>
                    <a:pt x="29" y="2"/>
                  </a:cubicBezTo>
                  <a:cubicBezTo>
                    <a:pt x="25" y="1"/>
                    <a:pt x="22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22" y="93"/>
                    <a:pt x="25" y="94"/>
                    <a:pt x="28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4" name="Freeform 7">
              <a:extLst>
                <a:ext uri="{FF2B5EF4-FFF2-40B4-BE49-F238E27FC236}">
                  <a16:creationId xmlns:a16="http://schemas.microsoft.com/office/drawing/2014/main" id="{8E6CEF68-C9DF-4F34-9342-CCA11718E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" y="423"/>
              <a:ext cx="220" cy="389"/>
            </a:xfrm>
            <a:custGeom>
              <a:avLst/>
              <a:gdLst>
                <a:gd name="T0" fmla="*/ 49 w 58"/>
                <a:gd name="T1" fmla="*/ 0 h 102"/>
                <a:gd name="T2" fmla="*/ 49 w 58"/>
                <a:gd name="T3" fmla="*/ 92 h 102"/>
                <a:gd name="T4" fmla="*/ 21 w 58"/>
                <a:gd name="T5" fmla="*/ 92 h 102"/>
                <a:gd name="T6" fmla="*/ 15 w 58"/>
                <a:gd name="T7" fmla="*/ 93 h 102"/>
                <a:gd name="T8" fmla="*/ 10 w 58"/>
                <a:gd name="T9" fmla="*/ 95 h 102"/>
                <a:gd name="T10" fmla="*/ 5 w 58"/>
                <a:gd name="T11" fmla="*/ 98 h 102"/>
                <a:gd name="T12" fmla="*/ 0 w 58"/>
                <a:gd name="T13" fmla="*/ 102 h 102"/>
                <a:gd name="T14" fmla="*/ 58 w 58"/>
                <a:gd name="T15" fmla="*/ 102 h 102"/>
                <a:gd name="T16" fmla="*/ 58 w 58"/>
                <a:gd name="T17" fmla="*/ 0 h 102"/>
                <a:gd name="T18" fmla="*/ 49 w 58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02">
                  <a:moveTo>
                    <a:pt x="49" y="0"/>
                  </a:moveTo>
                  <a:cubicBezTo>
                    <a:pt x="49" y="92"/>
                    <a:pt x="49" y="92"/>
                    <a:pt x="49" y="92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19" y="92"/>
                    <a:pt x="17" y="93"/>
                    <a:pt x="15" y="93"/>
                  </a:cubicBezTo>
                  <a:cubicBezTo>
                    <a:pt x="13" y="94"/>
                    <a:pt x="11" y="94"/>
                    <a:pt x="10" y="95"/>
                  </a:cubicBezTo>
                  <a:cubicBezTo>
                    <a:pt x="8" y="96"/>
                    <a:pt x="6" y="97"/>
                    <a:pt x="5" y="98"/>
                  </a:cubicBezTo>
                  <a:cubicBezTo>
                    <a:pt x="3" y="99"/>
                    <a:pt x="1" y="100"/>
                    <a:pt x="0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Freeform 8">
              <a:extLst>
                <a:ext uri="{FF2B5EF4-FFF2-40B4-BE49-F238E27FC236}">
                  <a16:creationId xmlns:a16="http://schemas.microsoft.com/office/drawing/2014/main" id="{764320DD-85F0-4B97-AD80-3C69EFF4C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385"/>
              <a:ext cx="141" cy="374"/>
            </a:xfrm>
            <a:custGeom>
              <a:avLst/>
              <a:gdLst>
                <a:gd name="T0" fmla="*/ 18 w 37"/>
                <a:gd name="T1" fmla="*/ 93 h 98"/>
                <a:gd name="T2" fmla="*/ 37 w 37"/>
                <a:gd name="T3" fmla="*/ 93 h 98"/>
                <a:gd name="T4" fmla="*/ 37 w 37"/>
                <a:gd name="T5" fmla="*/ 0 h 98"/>
                <a:gd name="T6" fmla="*/ 18 w 37"/>
                <a:gd name="T7" fmla="*/ 0 h 98"/>
                <a:gd name="T8" fmla="*/ 18 w 37"/>
                <a:gd name="T9" fmla="*/ 0 h 98"/>
                <a:gd name="T10" fmla="*/ 18 w 37"/>
                <a:gd name="T11" fmla="*/ 65 h 98"/>
                <a:gd name="T12" fmla="*/ 10 w 37"/>
                <a:gd name="T13" fmla="*/ 65 h 98"/>
                <a:gd name="T14" fmla="*/ 10 w 37"/>
                <a:gd name="T15" fmla="*/ 1 h 98"/>
                <a:gd name="T16" fmla="*/ 8 w 37"/>
                <a:gd name="T17" fmla="*/ 2 h 98"/>
                <a:gd name="T18" fmla="*/ 0 w 37"/>
                <a:gd name="T19" fmla="*/ 7 h 98"/>
                <a:gd name="T20" fmla="*/ 0 w 37"/>
                <a:gd name="T21" fmla="*/ 98 h 98"/>
                <a:gd name="T22" fmla="*/ 9 w 37"/>
                <a:gd name="T23" fmla="*/ 94 h 98"/>
                <a:gd name="T24" fmla="*/ 18 w 37"/>
                <a:gd name="T25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98">
                  <a:moveTo>
                    <a:pt x="18" y="93"/>
                  </a:moveTo>
                  <a:cubicBezTo>
                    <a:pt x="37" y="93"/>
                    <a:pt x="37" y="93"/>
                    <a:pt x="37" y="9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5" y="3"/>
                    <a:pt x="2" y="5"/>
                    <a:pt x="0" y="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96"/>
                    <a:pt x="6" y="95"/>
                    <a:pt x="9" y="94"/>
                  </a:cubicBezTo>
                  <a:cubicBezTo>
                    <a:pt x="12" y="94"/>
                    <a:pt x="15" y="93"/>
                    <a:pt x="18" y="9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6" name="Freeform 9">
              <a:extLst>
                <a:ext uri="{FF2B5EF4-FFF2-40B4-BE49-F238E27FC236}">
                  <a16:creationId xmlns:a16="http://schemas.microsoft.com/office/drawing/2014/main" id="{3E40BD49-42A0-4EE7-B1AE-9F47C443C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" y="385"/>
              <a:ext cx="31" cy="248"/>
            </a:xfrm>
            <a:custGeom>
              <a:avLst/>
              <a:gdLst>
                <a:gd name="T0" fmla="*/ 8 w 8"/>
                <a:gd name="T1" fmla="*/ 65 h 65"/>
                <a:gd name="T2" fmla="*/ 8 w 8"/>
                <a:gd name="T3" fmla="*/ 0 h 65"/>
                <a:gd name="T4" fmla="*/ 0 w 8"/>
                <a:gd name="T5" fmla="*/ 1 h 65"/>
                <a:gd name="T6" fmla="*/ 0 w 8"/>
                <a:gd name="T7" fmla="*/ 65 h 65"/>
                <a:gd name="T8" fmla="*/ 8 w 8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5">
                  <a:moveTo>
                    <a:pt x="8" y="65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8" y="6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0A61857D-3A7B-4C99-A6CA-B7433C27DA40}"/>
              </a:ext>
            </a:extLst>
          </p:cNvPr>
          <p:cNvSpPr/>
          <p:nvPr/>
        </p:nvSpPr>
        <p:spPr>
          <a:xfrm>
            <a:off x="2037468" y="3426481"/>
            <a:ext cx="1127029" cy="2310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C2AB825C-B23E-4089-B8FF-41E4C8608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3258127"/>
            <a:ext cx="391315" cy="56778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802331C0-CE99-4D36-BC45-AA75F21DB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440" y="3260679"/>
            <a:ext cx="667892" cy="56268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64FD5E2-B85C-44BB-A168-05269FC47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9680" y="3246497"/>
            <a:ext cx="589944" cy="59104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B3E274F-6B0F-4CB1-8B2E-C2EF10C210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5920" y="3258472"/>
            <a:ext cx="676111" cy="567095"/>
          </a:xfrm>
          <a:prstGeom prst="rect">
            <a:avLst/>
          </a:prstGeom>
        </p:spPr>
      </p:pic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7F053E07-200A-4A26-AB2D-3F020F846DBC}"/>
              </a:ext>
            </a:extLst>
          </p:cNvPr>
          <p:cNvSpPr/>
          <p:nvPr/>
        </p:nvSpPr>
        <p:spPr>
          <a:xfrm>
            <a:off x="4866392" y="3426481"/>
            <a:ext cx="1234347" cy="2310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07866934-6986-45FD-82EE-13D8774CA248}"/>
              </a:ext>
            </a:extLst>
          </p:cNvPr>
          <p:cNvSpPr/>
          <p:nvPr/>
        </p:nvSpPr>
        <p:spPr>
          <a:xfrm>
            <a:off x="8043874" y="3426481"/>
            <a:ext cx="993445" cy="2310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81D52D3-817D-47F4-8476-C1C59D49D799}"/>
              </a:ext>
            </a:extLst>
          </p:cNvPr>
          <p:cNvCxnSpPr>
            <a:cxnSpLocks/>
          </p:cNvCxnSpPr>
          <p:nvPr/>
        </p:nvCxnSpPr>
        <p:spPr>
          <a:xfrm flipH="1">
            <a:off x="457198" y="3039966"/>
            <a:ext cx="11271506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BA91B47-E16B-49C9-BF0F-A2361376E8EF}"/>
              </a:ext>
            </a:extLst>
          </p:cNvPr>
          <p:cNvCxnSpPr>
            <a:cxnSpLocks/>
          </p:cNvCxnSpPr>
          <p:nvPr/>
        </p:nvCxnSpPr>
        <p:spPr>
          <a:xfrm>
            <a:off x="6100751" y="4048760"/>
            <a:ext cx="0" cy="235204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EC4577-31A0-48C0-8238-81D7E994EC02}"/>
              </a:ext>
            </a:extLst>
          </p:cNvPr>
          <p:cNvCxnSpPr>
            <a:cxnSpLocks/>
          </p:cNvCxnSpPr>
          <p:nvPr/>
        </p:nvCxnSpPr>
        <p:spPr>
          <a:xfrm>
            <a:off x="3154680" y="4048760"/>
            <a:ext cx="0" cy="235204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4BEFFF8-C2B0-4EE0-B5E4-AFB1690E3D90}"/>
              </a:ext>
            </a:extLst>
          </p:cNvPr>
          <p:cNvCxnSpPr>
            <a:cxnSpLocks/>
          </p:cNvCxnSpPr>
          <p:nvPr/>
        </p:nvCxnSpPr>
        <p:spPr>
          <a:xfrm>
            <a:off x="9037319" y="4048760"/>
            <a:ext cx="0" cy="235204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AD7C36-D050-4197-890B-5C8253A9E050}"/>
              </a:ext>
            </a:extLst>
          </p:cNvPr>
          <p:cNvSpPr txBox="1"/>
          <p:nvPr/>
        </p:nvSpPr>
        <p:spPr>
          <a:xfrm>
            <a:off x="6329678" y="4588778"/>
            <a:ext cx="253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[ADD RELEVANT MYANALYTICS ADD-IN FEATURE TO HELP YOU]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C1E1A6-68F0-4D7B-A2B7-15E219F7393D}"/>
              </a:ext>
            </a:extLst>
          </p:cNvPr>
          <p:cNvSpPr txBox="1"/>
          <p:nvPr/>
        </p:nvSpPr>
        <p:spPr>
          <a:xfrm>
            <a:off x="6329678" y="5750831"/>
            <a:ext cx="253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[ADD RELEVANT MYANALYTICS DASHBOARD FEATURE TO HELP YOU]</a:t>
            </a:r>
          </a:p>
        </p:txBody>
      </p:sp>
    </p:spTree>
    <p:extLst>
      <p:ext uri="{BB962C8B-B14F-4D97-AF65-F5344CB8AC3E}">
        <p14:creationId xmlns:p14="http://schemas.microsoft.com/office/powerpoint/2010/main" val="22206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Brand MyAnalytics">
      <a:dk1>
        <a:sysClr val="windowText" lastClr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FFFFFF"/>
      </a:accent2>
      <a:accent3>
        <a:srgbClr val="000000"/>
      </a:accent3>
      <a:accent4>
        <a:srgbClr val="2F2F2F"/>
      </a:accent4>
      <a:accent5>
        <a:srgbClr val="D2D2D2"/>
      </a:accent5>
      <a:accent6>
        <a:srgbClr val="E6E6E6"/>
      </a:accent6>
      <a:hlink>
        <a:srgbClr val="0078D7"/>
      </a:hlink>
      <a:folHlink>
        <a:srgbClr val="0078D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91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Wingdings</vt:lpstr>
      <vt:lpstr>1_Office Theme</vt:lpstr>
      <vt:lpstr>[INSERT BEHAVIOR]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focus time in advance</dc:title>
  <dc:creator>Kate Nowak</dc:creator>
  <cp:lastModifiedBy>Paul Schafer (Steyer Associates Inc)</cp:lastModifiedBy>
  <cp:revision>2</cp:revision>
  <dcterms:created xsi:type="dcterms:W3CDTF">2018-03-30T18:00:30Z</dcterms:created>
  <dcterms:modified xsi:type="dcterms:W3CDTF">2018-04-03T22:55:42Z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v-pascha@microsoft.com</vt:lpwstr>
  </property>
  <property fmtid="{D5CDD505-2E9C-101B-9397-08002B2CF9AE}" pid="5" name="MSIP_Label_f42aa342-8706-4288-bd11-ebb85995028c_SetDate">
    <vt:lpwstr>2018-04-03T22:55:42.0233126Z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