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Josefin Slab"/>
      <p:regular r:id="rId24"/>
      <p:bold r:id="rId25"/>
      <p:italic r:id="rId26"/>
      <p:boldItalic r:id="rId27"/>
    </p:embeddedFont>
    <p:embeddedFont>
      <p:font typeface="Anton"/>
      <p:regular r:id="rId28"/>
    </p:embeddedFont>
    <p:embeddedFont>
      <p:font typeface="Staatliches"/>
      <p:regular r:id="rId29"/>
    </p:embeddedFont>
    <p:embeddedFont>
      <p:font typeface="Fjalla One"/>
      <p:regular r:id="rId30"/>
    </p:embeddedFont>
    <p:embeddedFont>
      <p:font typeface="Josefin Sans"/>
      <p:regular r:id="rId31"/>
      <p:bold r:id="rId32"/>
      <p:italic r:id="rId33"/>
      <p:boldItalic r:id="rId34"/>
    </p:embeddedFont>
    <p:embeddedFont>
      <p:font typeface="Barlow"/>
      <p:regular r:id="rId35"/>
      <p:bold r:id="rId36"/>
      <p:italic r:id="rId37"/>
      <p:boldItalic r:id="rId38"/>
    </p:embeddedFont>
    <p:embeddedFont>
      <p:font typeface="Comfortaa"/>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Comfortaa-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JosefinSlab-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JosefinSlab-italic.fntdata"/><Relationship Id="rId25" Type="http://schemas.openxmlformats.org/officeDocument/2006/relationships/font" Target="fonts/JosefinSlab-bold.fntdata"/><Relationship Id="rId28" Type="http://schemas.openxmlformats.org/officeDocument/2006/relationships/font" Target="fonts/Anton-regular.fntdata"/><Relationship Id="rId27" Type="http://schemas.openxmlformats.org/officeDocument/2006/relationships/font" Target="fonts/JosefinSlab-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taatliche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JosefinSans-regular.fntdata"/><Relationship Id="rId30" Type="http://schemas.openxmlformats.org/officeDocument/2006/relationships/font" Target="fonts/FjallaOne-regular.fntdata"/><Relationship Id="rId11" Type="http://schemas.openxmlformats.org/officeDocument/2006/relationships/slide" Target="slides/slide7.xml"/><Relationship Id="rId33" Type="http://schemas.openxmlformats.org/officeDocument/2006/relationships/font" Target="fonts/JosefinSans-italic.fntdata"/><Relationship Id="rId10" Type="http://schemas.openxmlformats.org/officeDocument/2006/relationships/slide" Target="slides/slide6.xml"/><Relationship Id="rId32" Type="http://schemas.openxmlformats.org/officeDocument/2006/relationships/font" Target="fonts/JosefinSans-bold.fntdata"/><Relationship Id="rId13" Type="http://schemas.openxmlformats.org/officeDocument/2006/relationships/slide" Target="slides/slide9.xml"/><Relationship Id="rId35" Type="http://schemas.openxmlformats.org/officeDocument/2006/relationships/font" Target="fonts/Barlow-regular.fntdata"/><Relationship Id="rId12" Type="http://schemas.openxmlformats.org/officeDocument/2006/relationships/slide" Target="slides/slide8.xml"/><Relationship Id="rId34" Type="http://schemas.openxmlformats.org/officeDocument/2006/relationships/font" Target="fonts/JosefinSans-boldItalic.fntdata"/><Relationship Id="rId15" Type="http://schemas.openxmlformats.org/officeDocument/2006/relationships/slide" Target="slides/slide11.xml"/><Relationship Id="rId37" Type="http://schemas.openxmlformats.org/officeDocument/2006/relationships/font" Target="fonts/Barlow-italic.fntdata"/><Relationship Id="rId14" Type="http://schemas.openxmlformats.org/officeDocument/2006/relationships/slide" Target="slides/slide10.xml"/><Relationship Id="rId36" Type="http://schemas.openxmlformats.org/officeDocument/2006/relationships/font" Target="fonts/Barlow-bold.fntdata"/><Relationship Id="rId17" Type="http://schemas.openxmlformats.org/officeDocument/2006/relationships/slide" Target="slides/slide13.xml"/><Relationship Id="rId39" Type="http://schemas.openxmlformats.org/officeDocument/2006/relationships/font" Target="fonts/Comfortaa-regular.fntdata"/><Relationship Id="rId16" Type="http://schemas.openxmlformats.org/officeDocument/2006/relationships/slide" Target="slides/slide12.xml"/><Relationship Id="rId38" Type="http://schemas.openxmlformats.org/officeDocument/2006/relationships/font" Target="fonts/Barlow-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6e393eb29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e393eb29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a5b3954e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a5b3954e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a5b3954ed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a5b3954ed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a5b3954ed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a5b3954ed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a5b3954ed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a5b3954ed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af2a97ea0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af2a97ea0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af2a97ea01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af2a97ea01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af2a97ea01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af2a97ea01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af2a97ea01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af2a97ea01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af2a97ea01_1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af2a97ea01_1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af2a97ea0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af2a97ea0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f11f2a4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f11f2a4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f2a97ea0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f2a97ea0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af2a97ea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af2a97ea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af2a97ea0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af2a97ea0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af2a97ea0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af2a97ea0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af2a97ea0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af2a97ea0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a5b3954e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a5b3954e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a5b3954e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a5b3954e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536850" y="618475"/>
            <a:ext cx="80703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5200"/>
              <a:buNone/>
              <a:defRPr sz="5200"/>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1" name="Google Shape;11;p2"/>
          <p:cNvSpPr txBox="1"/>
          <p:nvPr>
            <p:ph idx="1" type="subTitle"/>
          </p:nvPr>
        </p:nvSpPr>
        <p:spPr>
          <a:xfrm>
            <a:off x="536850" y="1419300"/>
            <a:ext cx="8070300" cy="376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F3F3F3"/>
              </a:buClr>
              <a:buSzPts val="2800"/>
              <a:buNone/>
              <a:defRPr/>
            </a:lvl1pPr>
            <a:lvl2pPr lvl="1" rtl="0" algn="ctr">
              <a:lnSpc>
                <a:spcPct val="100000"/>
              </a:lnSpc>
              <a:spcBef>
                <a:spcPts val="0"/>
              </a:spcBef>
              <a:spcAft>
                <a:spcPts val="0"/>
              </a:spcAft>
              <a:buClr>
                <a:srgbClr val="F3F3F3"/>
              </a:buClr>
              <a:buSzPts val="2800"/>
              <a:buNone/>
              <a:defRPr sz="2800">
                <a:solidFill>
                  <a:srgbClr val="F3F3F3"/>
                </a:solidFill>
              </a:defRPr>
            </a:lvl2pPr>
            <a:lvl3pPr lvl="2" rtl="0" algn="ctr">
              <a:lnSpc>
                <a:spcPct val="100000"/>
              </a:lnSpc>
              <a:spcBef>
                <a:spcPts val="0"/>
              </a:spcBef>
              <a:spcAft>
                <a:spcPts val="0"/>
              </a:spcAft>
              <a:buClr>
                <a:srgbClr val="F3F3F3"/>
              </a:buClr>
              <a:buSzPts val="2800"/>
              <a:buNone/>
              <a:defRPr sz="2800">
                <a:solidFill>
                  <a:srgbClr val="F3F3F3"/>
                </a:solidFill>
              </a:defRPr>
            </a:lvl3pPr>
            <a:lvl4pPr lvl="3" rtl="0" algn="ctr">
              <a:lnSpc>
                <a:spcPct val="100000"/>
              </a:lnSpc>
              <a:spcBef>
                <a:spcPts val="0"/>
              </a:spcBef>
              <a:spcAft>
                <a:spcPts val="0"/>
              </a:spcAft>
              <a:buClr>
                <a:srgbClr val="F3F3F3"/>
              </a:buClr>
              <a:buSzPts val="2800"/>
              <a:buNone/>
              <a:defRPr sz="2800">
                <a:solidFill>
                  <a:srgbClr val="F3F3F3"/>
                </a:solidFill>
              </a:defRPr>
            </a:lvl4pPr>
            <a:lvl5pPr lvl="4" rtl="0" algn="ctr">
              <a:lnSpc>
                <a:spcPct val="100000"/>
              </a:lnSpc>
              <a:spcBef>
                <a:spcPts val="0"/>
              </a:spcBef>
              <a:spcAft>
                <a:spcPts val="0"/>
              </a:spcAft>
              <a:buClr>
                <a:srgbClr val="F3F3F3"/>
              </a:buClr>
              <a:buSzPts val="2800"/>
              <a:buNone/>
              <a:defRPr sz="2800">
                <a:solidFill>
                  <a:srgbClr val="F3F3F3"/>
                </a:solidFill>
              </a:defRPr>
            </a:lvl5pPr>
            <a:lvl6pPr lvl="5" rtl="0" algn="ctr">
              <a:lnSpc>
                <a:spcPct val="100000"/>
              </a:lnSpc>
              <a:spcBef>
                <a:spcPts val="0"/>
              </a:spcBef>
              <a:spcAft>
                <a:spcPts val="0"/>
              </a:spcAft>
              <a:buClr>
                <a:srgbClr val="F3F3F3"/>
              </a:buClr>
              <a:buSzPts val="2800"/>
              <a:buNone/>
              <a:defRPr sz="2800">
                <a:solidFill>
                  <a:srgbClr val="F3F3F3"/>
                </a:solidFill>
              </a:defRPr>
            </a:lvl6pPr>
            <a:lvl7pPr lvl="6" rtl="0" algn="ctr">
              <a:lnSpc>
                <a:spcPct val="100000"/>
              </a:lnSpc>
              <a:spcBef>
                <a:spcPts val="0"/>
              </a:spcBef>
              <a:spcAft>
                <a:spcPts val="0"/>
              </a:spcAft>
              <a:buClr>
                <a:srgbClr val="F3F3F3"/>
              </a:buClr>
              <a:buSzPts val="2800"/>
              <a:buNone/>
              <a:defRPr sz="2800">
                <a:solidFill>
                  <a:srgbClr val="F3F3F3"/>
                </a:solidFill>
              </a:defRPr>
            </a:lvl7pPr>
            <a:lvl8pPr lvl="7" rtl="0" algn="ctr">
              <a:lnSpc>
                <a:spcPct val="100000"/>
              </a:lnSpc>
              <a:spcBef>
                <a:spcPts val="0"/>
              </a:spcBef>
              <a:spcAft>
                <a:spcPts val="0"/>
              </a:spcAft>
              <a:buClr>
                <a:srgbClr val="F3F3F3"/>
              </a:buClr>
              <a:buSzPts val="2800"/>
              <a:buNone/>
              <a:defRPr sz="2800">
                <a:solidFill>
                  <a:srgbClr val="F3F3F3"/>
                </a:solidFill>
              </a:defRPr>
            </a:lvl8pPr>
            <a:lvl9pPr lvl="8" rtl="0" algn="ctr">
              <a:lnSpc>
                <a:spcPct val="100000"/>
              </a:lnSpc>
              <a:spcBef>
                <a:spcPts val="0"/>
              </a:spcBef>
              <a:spcAft>
                <a:spcPts val="0"/>
              </a:spcAft>
              <a:buClr>
                <a:srgbClr val="F3F3F3"/>
              </a:buClr>
              <a:buSzPts val="2800"/>
              <a:buNone/>
              <a:defRPr sz="2800">
                <a:solidFill>
                  <a:srgbClr val="F3F3F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2" name="Shape 72"/>
        <p:cNvGrpSpPr/>
        <p:nvPr/>
      </p:nvGrpSpPr>
      <p:grpSpPr>
        <a:xfrm>
          <a:off x="0" y="0"/>
          <a:ext cx="0" cy="0"/>
          <a:chOff x="0" y="0"/>
          <a:chExt cx="0" cy="0"/>
        </a:xfrm>
      </p:grpSpPr>
      <p:sp>
        <p:nvSpPr>
          <p:cNvPr id="73" name="Google Shape;73;p11"/>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txBox="1"/>
          <p:nvPr>
            <p:ph hasCustomPrompt="1" type="title"/>
          </p:nvPr>
        </p:nvSpPr>
        <p:spPr>
          <a:xfrm>
            <a:off x="5602101" y="2027700"/>
            <a:ext cx="2822700" cy="591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b="1" sz="4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5" name="Google Shape;75;p11"/>
          <p:cNvSpPr txBox="1"/>
          <p:nvPr>
            <p:ph idx="1" type="body"/>
          </p:nvPr>
        </p:nvSpPr>
        <p:spPr>
          <a:xfrm>
            <a:off x="5101175" y="2810794"/>
            <a:ext cx="3323700" cy="650400"/>
          </a:xfrm>
          <a:prstGeom prst="rect">
            <a:avLst/>
          </a:prstGeom>
        </p:spPr>
        <p:txBody>
          <a:bodyPr anchorCtr="0" anchor="t" bIns="91425" lIns="91425" spcFirstLastPara="1" rIns="91425" wrap="square" tIns="91425">
            <a:noAutofit/>
          </a:bodyPr>
          <a:lstStyle>
            <a:lvl1pPr indent="-342900" lvl="0" marL="457200" rtl="0" algn="r">
              <a:spcBef>
                <a:spcPts val="0"/>
              </a:spcBef>
              <a:spcAft>
                <a:spcPts val="0"/>
              </a:spcAft>
              <a:buSzPts val="18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grpSp>
        <p:nvGrpSpPr>
          <p:cNvPr id="76" name="Google Shape;76;p11"/>
          <p:cNvGrpSpPr/>
          <p:nvPr/>
        </p:nvGrpSpPr>
        <p:grpSpPr>
          <a:xfrm>
            <a:off x="319500" y="0"/>
            <a:ext cx="8505000" cy="981750"/>
            <a:chOff x="319500" y="0"/>
            <a:chExt cx="8505000" cy="981750"/>
          </a:xfrm>
        </p:grpSpPr>
        <p:sp>
          <p:nvSpPr>
            <p:cNvPr id="77" name="Google Shape;77;p11"/>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1"/>
          <p:cNvSpPr txBox="1"/>
          <p:nvPr>
            <p:ph idx="2"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83"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bg>
      <p:bgPr>
        <a:solidFill>
          <a:schemeClr val="dk1"/>
        </a:solidFill>
      </p:bgPr>
    </p:bg>
    <p:spTree>
      <p:nvGrpSpPr>
        <p:cNvPr id="84" name="Shape 84"/>
        <p:cNvGrpSpPr/>
        <p:nvPr/>
      </p:nvGrpSpPr>
      <p:grpSpPr>
        <a:xfrm>
          <a:off x="0" y="0"/>
          <a:ext cx="0" cy="0"/>
          <a:chOff x="0" y="0"/>
          <a:chExt cx="0" cy="0"/>
        </a:xfrm>
      </p:grpSpPr>
      <p:sp>
        <p:nvSpPr>
          <p:cNvPr id="85" name="Google Shape;85;p13"/>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ph idx="1" type="subTitle"/>
          </p:nvPr>
        </p:nvSpPr>
        <p:spPr>
          <a:xfrm>
            <a:off x="726451" y="1378126"/>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87" name="Google Shape;87;p13"/>
          <p:cNvSpPr txBox="1"/>
          <p:nvPr>
            <p:ph idx="2" type="subTitle"/>
          </p:nvPr>
        </p:nvSpPr>
        <p:spPr>
          <a:xfrm>
            <a:off x="3701096" y="1378119"/>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88" name="Google Shape;88;p13"/>
          <p:cNvSpPr txBox="1"/>
          <p:nvPr>
            <p:ph idx="3" type="subTitle"/>
          </p:nvPr>
        </p:nvSpPr>
        <p:spPr>
          <a:xfrm>
            <a:off x="6675742" y="1378119"/>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89" name="Google Shape;89;p13"/>
          <p:cNvSpPr txBox="1"/>
          <p:nvPr>
            <p:ph idx="4" type="subTitle"/>
          </p:nvPr>
        </p:nvSpPr>
        <p:spPr>
          <a:xfrm>
            <a:off x="726450" y="3626849"/>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solidFill>
                  <a:srgbClr val="2A2929"/>
                </a:solidFill>
              </a:defRPr>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90" name="Google Shape;90;p13"/>
          <p:cNvSpPr txBox="1"/>
          <p:nvPr>
            <p:ph idx="5" type="subTitle"/>
          </p:nvPr>
        </p:nvSpPr>
        <p:spPr>
          <a:xfrm>
            <a:off x="3701096" y="3626849"/>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solidFill>
                  <a:srgbClr val="2A2929"/>
                </a:solidFill>
              </a:defRPr>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91" name="Google Shape;91;p13"/>
          <p:cNvSpPr txBox="1"/>
          <p:nvPr>
            <p:ph idx="6" type="subTitle"/>
          </p:nvPr>
        </p:nvSpPr>
        <p:spPr>
          <a:xfrm>
            <a:off x="6675742" y="3626849"/>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solidFill>
                  <a:srgbClr val="2A2929"/>
                </a:solidFill>
              </a:defRPr>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92" name="Google Shape;92;p13"/>
          <p:cNvSpPr txBox="1"/>
          <p:nvPr>
            <p:ph type="ctrTitle"/>
          </p:nvPr>
        </p:nvSpPr>
        <p:spPr>
          <a:xfrm>
            <a:off x="713225" y="87691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93" name="Google Shape;93;p13"/>
          <p:cNvSpPr txBox="1"/>
          <p:nvPr>
            <p:ph idx="7" type="ctrTitle"/>
          </p:nvPr>
        </p:nvSpPr>
        <p:spPr>
          <a:xfrm>
            <a:off x="3694488" y="87691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94" name="Google Shape;94;p13"/>
          <p:cNvSpPr txBox="1"/>
          <p:nvPr>
            <p:ph idx="8" type="ctrTitle"/>
          </p:nvPr>
        </p:nvSpPr>
        <p:spPr>
          <a:xfrm>
            <a:off x="6688963" y="87691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95" name="Google Shape;95;p13"/>
          <p:cNvSpPr txBox="1"/>
          <p:nvPr>
            <p:ph idx="9" type="ctrTitle"/>
          </p:nvPr>
        </p:nvSpPr>
        <p:spPr>
          <a:xfrm>
            <a:off x="713225" y="313172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96" name="Google Shape;96;p13"/>
          <p:cNvSpPr txBox="1"/>
          <p:nvPr>
            <p:ph idx="13" type="ctrTitle"/>
          </p:nvPr>
        </p:nvSpPr>
        <p:spPr>
          <a:xfrm>
            <a:off x="3694488" y="313172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97" name="Google Shape;97;p13"/>
          <p:cNvSpPr txBox="1"/>
          <p:nvPr>
            <p:ph idx="14" type="ctrTitle"/>
          </p:nvPr>
        </p:nvSpPr>
        <p:spPr>
          <a:xfrm>
            <a:off x="6688963" y="313172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extLst>
    <p:ext uri="{DCECCB84-F9BA-43D5-87BE-67443E8EF086}">
      <p15:sldGuideLst>
        <p15:guide id="1" orient="horz" pos="815">
          <p15:clr>
            <a:srgbClr val="FA7B17"/>
          </p15:clr>
        </p15:guide>
        <p15:guide id="2" orient="horz" pos="22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3">
    <p:bg>
      <p:bgPr>
        <a:solidFill>
          <a:schemeClr val="dk1"/>
        </a:solidFill>
      </p:bgPr>
    </p:bg>
    <p:spTree>
      <p:nvGrpSpPr>
        <p:cNvPr id="98" name="Shape 98"/>
        <p:cNvGrpSpPr/>
        <p:nvPr/>
      </p:nvGrpSpPr>
      <p:grpSpPr>
        <a:xfrm>
          <a:off x="0" y="0"/>
          <a:ext cx="0" cy="0"/>
          <a:chOff x="0" y="0"/>
          <a:chExt cx="0" cy="0"/>
        </a:xfrm>
      </p:grpSpPr>
      <p:sp>
        <p:nvSpPr>
          <p:cNvPr id="99" name="Google Shape;99;p14"/>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100" name="Google Shape;100;p14"/>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txBox="1"/>
          <p:nvPr>
            <p:ph idx="2" type="title"/>
          </p:nvPr>
        </p:nvSpPr>
        <p:spPr>
          <a:xfrm>
            <a:off x="1007925" y="3686425"/>
            <a:ext cx="2203200" cy="549000"/>
          </a:xfrm>
          <a:prstGeom prst="rect">
            <a:avLst/>
          </a:prstGeom>
          <a:noFill/>
          <a:ln>
            <a:noFill/>
          </a:ln>
        </p:spPr>
        <p:txBody>
          <a:bodyPr anchorCtr="0" anchor="b" bIns="0" lIns="0" spcFirstLastPara="1" rIns="0" wrap="square" tIns="0">
            <a:noAutofit/>
          </a:bodyPr>
          <a:lstStyle>
            <a:lvl1pPr lvl="0" rtl="0">
              <a:spcBef>
                <a:spcPts val="0"/>
              </a:spcBef>
              <a:spcAft>
                <a:spcPts val="0"/>
              </a:spcAft>
              <a:buSzPts val="1400"/>
              <a:buNone/>
              <a:defRPr i="0"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02" name="Google Shape;102;p14"/>
          <p:cNvSpPr txBox="1"/>
          <p:nvPr>
            <p:ph idx="1" type="subTitle"/>
          </p:nvPr>
        </p:nvSpPr>
        <p:spPr>
          <a:xfrm>
            <a:off x="1007925" y="4152355"/>
            <a:ext cx="3232800" cy="549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rgbClr val="2A2929"/>
                </a:solidFill>
              </a:defRPr>
            </a:lvl1pPr>
            <a:lvl2pPr lvl="1" rtl="0">
              <a:lnSpc>
                <a:spcPct val="100000"/>
              </a:lnSpc>
              <a:spcBef>
                <a:spcPts val="1600"/>
              </a:spcBef>
              <a:spcAft>
                <a:spcPts val="0"/>
              </a:spcAft>
              <a:buNone/>
              <a:defRPr sz="1400">
                <a:solidFill>
                  <a:srgbClr val="2A2929"/>
                </a:solidFill>
              </a:defRPr>
            </a:lvl2pPr>
            <a:lvl3pPr lvl="2" rtl="0">
              <a:lnSpc>
                <a:spcPct val="100000"/>
              </a:lnSpc>
              <a:spcBef>
                <a:spcPts val="1600"/>
              </a:spcBef>
              <a:spcAft>
                <a:spcPts val="0"/>
              </a:spcAft>
              <a:buNone/>
              <a:defRPr sz="1400">
                <a:solidFill>
                  <a:srgbClr val="2A2929"/>
                </a:solidFill>
              </a:defRPr>
            </a:lvl3pPr>
            <a:lvl4pPr lvl="3" rtl="0">
              <a:lnSpc>
                <a:spcPct val="100000"/>
              </a:lnSpc>
              <a:spcBef>
                <a:spcPts val="1600"/>
              </a:spcBef>
              <a:spcAft>
                <a:spcPts val="0"/>
              </a:spcAft>
              <a:buNone/>
              <a:defRPr sz="1400">
                <a:solidFill>
                  <a:srgbClr val="2A2929"/>
                </a:solidFill>
              </a:defRPr>
            </a:lvl4pPr>
            <a:lvl5pPr lvl="4" rtl="0">
              <a:lnSpc>
                <a:spcPct val="100000"/>
              </a:lnSpc>
              <a:spcBef>
                <a:spcPts val="1600"/>
              </a:spcBef>
              <a:spcAft>
                <a:spcPts val="0"/>
              </a:spcAft>
              <a:buNone/>
              <a:defRPr sz="1400">
                <a:solidFill>
                  <a:srgbClr val="2A2929"/>
                </a:solidFill>
              </a:defRPr>
            </a:lvl5pPr>
            <a:lvl6pPr lvl="5" rtl="0">
              <a:lnSpc>
                <a:spcPct val="100000"/>
              </a:lnSpc>
              <a:spcBef>
                <a:spcPts val="1600"/>
              </a:spcBef>
              <a:spcAft>
                <a:spcPts val="0"/>
              </a:spcAft>
              <a:buNone/>
              <a:defRPr sz="1400">
                <a:solidFill>
                  <a:srgbClr val="2A2929"/>
                </a:solidFill>
              </a:defRPr>
            </a:lvl6pPr>
            <a:lvl7pPr lvl="6" rtl="0">
              <a:lnSpc>
                <a:spcPct val="100000"/>
              </a:lnSpc>
              <a:spcBef>
                <a:spcPts val="1600"/>
              </a:spcBef>
              <a:spcAft>
                <a:spcPts val="0"/>
              </a:spcAft>
              <a:buNone/>
              <a:defRPr sz="1400">
                <a:solidFill>
                  <a:srgbClr val="2A2929"/>
                </a:solidFill>
              </a:defRPr>
            </a:lvl7pPr>
            <a:lvl8pPr lvl="7" rtl="0">
              <a:lnSpc>
                <a:spcPct val="100000"/>
              </a:lnSpc>
              <a:spcBef>
                <a:spcPts val="1600"/>
              </a:spcBef>
              <a:spcAft>
                <a:spcPts val="0"/>
              </a:spcAft>
              <a:buNone/>
              <a:defRPr sz="1400">
                <a:solidFill>
                  <a:srgbClr val="2A2929"/>
                </a:solidFill>
              </a:defRPr>
            </a:lvl8pPr>
            <a:lvl9pPr lvl="8" rtl="0">
              <a:lnSpc>
                <a:spcPct val="100000"/>
              </a:lnSpc>
              <a:spcBef>
                <a:spcPts val="1600"/>
              </a:spcBef>
              <a:spcAft>
                <a:spcPts val="1600"/>
              </a:spcAft>
              <a:buNone/>
              <a:defRPr sz="1400">
                <a:solidFill>
                  <a:srgbClr val="2A2929"/>
                </a:solidFill>
              </a:defRPr>
            </a:lvl9pPr>
          </a:lstStyle>
          <a:p/>
        </p:txBody>
      </p:sp>
      <p:sp>
        <p:nvSpPr>
          <p:cNvPr id="103" name="Google Shape;103;p14"/>
          <p:cNvSpPr txBox="1"/>
          <p:nvPr>
            <p:ph idx="3" type="title"/>
          </p:nvPr>
        </p:nvSpPr>
        <p:spPr>
          <a:xfrm>
            <a:off x="1007925" y="2569500"/>
            <a:ext cx="2203200" cy="549000"/>
          </a:xfrm>
          <a:prstGeom prst="rect">
            <a:avLst/>
          </a:prstGeom>
          <a:noFill/>
          <a:ln>
            <a:noFill/>
          </a:ln>
        </p:spPr>
        <p:txBody>
          <a:bodyPr anchorCtr="0" anchor="b" bIns="0" lIns="0" spcFirstLastPara="1" rIns="0" wrap="square" tIns="0">
            <a:noAutofit/>
          </a:bodyPr>
          <a:lstStyle>
            <a:lvl1pPr lvl="0" rtl="0">
              <a:spcBef>
                <a:spcPts val="0"/>
              </a:spcBef>
              <a:spcAft>
                <a:spcPts val="0"/>
              </a:spcAft>
              <a:buSzPts val="1400"/>
              <a:buNone/>
              <a:defRPr i="0"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04" name="Google Shape;104;p14"/>
          <p:cNvSpPr txBox="1"/>
          <p:nvPr>
            <p:ph idx="4" type="subTitle"/>
          </p:nvPr>
        </p:nvSpPr>
        <p:spPr>
          <a:xfrm>
            <a:off x="1007925" y="3035430"/>
            <a:ext cx="3232800" cy="549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rgbClr val="2A2929"/>
                </a:solidFill>
              </a:defRPr>
            </a:lvl1pPr>
            <a:lvl2pPr lvl="1" rtl="0">
              <a:lnSpc>
                <a:spcPct val="100000"/>
              </a:lnSpc>
              <a:spcBef>
                <a:spcPts val="1600"/>
              </a:spcBef>
              <a:spcAft>
                <a:spcPts val="0"/>
              </a:spcAft>
              <a:buNone/>
              <a:defRPr sz="1400">
                <a:solidFill>
                  <a:srgbClr val="2A2929"/>
                </a:solidFill>
              </a:defRPr>
            </a:lvl2pPr>
            <a:lvl3pPr lvl="2" rtl="0">
              <a:lnSpc>
                <a:spcPct val="100000"/>
              </a:lnSpc>
              <a:spcBef>
                <a:spcPts val="1600"/>
              </a:spcBef>
              <a:spcAft>
                <a:spcPts val="0"/>
              </a:spcAft>
              <a:buNone/>
              <a:defRPr sz="1400">
                <a:solidFill>
                  <a:srgbClr val="2A2929"/>
                </a:solidFill>
              </a:defRPr>
            </a:lvl3pPr>
            <a:lvl4pPr lvl="3" rtl="0">
              <a:lnSpc>
                <a:spcPct val="100000"/>
              </a:lnSpc>
              <a:spcBef>
                <a:spcPts val="1600"/>
              </a:spcBef>
              <a:spcAft>
                <a:spcPts val="0"/>
              </a:spcAft>
              <a:buNone/>
              <a:defRPr sz="1400">
                <a:solidFill>
                  <a:srgbClr val="2A2929"/>
                </a:solidFill>
              </a:defRPr>
            </a:lvl4pPr>
            <a:lvl5pPr lvl="4" rtl="0">
              <a:lnSpc>
                <a:spcPct val="100000"/>
              </a:lnSpc>
              <a:spcBef>
                <a:spcPts val="1600"/>
              </a:spcBef>
              <a:spcAft>
                <a:spcPts val="0"/>
              </a:spcAft>
              <a:buNone/>
              <a:defRPr sz="1400">
                <a:solidFill>
                  <a:srgbClr val="2A2929"/>
                </a:solidFill>
              </a:defRPr>
            </a:lvl5pPr>
            <a:lvl6pPr lvl="5" rtl="0">
              <a:lnSpc>
                <a:spcPct val="100000"/>
              </a:lnSpc>
              <a:spcBef>
                <a:spcPts val="1600"/>
              </a:spcBef>
              <a:spcAft>
                <a:spcPts val="0"/>
              </a:spcAft>
              <a:buNone/>
              <a:defRPr sz="1400">
                <a:solidFill>
                  <a:srgbClr val="2A2929"/>
                </a:solidFill>
              </a:defRPr>
            </a:lvl6pPr>
            <a:lvl7pPr lvl="6" rtl="0">
              <a:lnSpc>
                <a:spcPct val="100000"/>
              </a:lnSpc>
              <a:spcBef>
                <a:spcPts val="1600"/>
              </a:spcBef>
              <a:spcAft>
                <a:spcPts val="0"/>
              </a:spcAft>
              <a:buNone/>
              <a:defRPr sz="1400">
                <a:solidFill>
                  <a:srgbClr val="2A2929"/>
                </a:solidFill>
              </a:defRPr>
            </a:lvl7pPr>
            <a:lvl8pPr lvl="7" rtl="0">
              <a:lnSpc>
                <a:spcPct val="100000"/>
              </a:lnSpc>
              <a:spcBef>
                <a:spcPts val="1600"/>
              </a:spcBef>
              <a:spcAft>
                <a:spcPts val="0"/>
              </a:spcAft>
              <a:buNone/>
              <a:defRPr sz="1400">
                <a:solidFill>
                  <a:srgbClr val="2A2929"/>
                </a:solidFill>
              </a:defRPr>
            </a:lvl8pPr>
            <a:lvl9pPr lvl="8" rtl="0">
              <a:lnSpc>
                <a:spcPct val="100000"/>
              </a:lnSpc>
              <a:spcBef>
                <a:spcPts val="1600"/>
              </a:spcBef>
              <a:spcAft>
                <a:spcPts val="1600"/>
              </a:spcAft>
              <a:buNone/>
              <a:defRPr sz="1400">
                <a:solidFill>
                  <a:srgbClr val="2A2929"/>
                </a:solidFill>
              </a:defRPr>
            </a:lvl9pPr>
          </a:lstStyle>
          <a:p/>
        </p:txBody>
      </p:sp>
      <p:sp>
        <p:nvSpPr>
          <p:cNvPr id="105" name="Google Shape;105;p14"/>
          <p:cNvSpPr txBox="1"/>
          <p:nvPr>
            <p:ph idx="5" type="title"/>
          </p:nvPr>
        </p:nvSpPr>
        <p:spPr>
          <a:xfrm>
            <a:off x="1007925" y="1452575"/>
            <a:ext cx="2203200" cy="549000"/>
          </a:xfrm>
          <a:prstGeom prst="rect">
            <a:avLst/>
          </a:prstGeom>
          <a:noFill/>
          <a:ln>
            <a:noFill/>
          </a:ln>
        </p:spPr>
        <p:txBody>
          <a:bodyPr anchorCtr="0" anchor="b" bIns="0" lIns="0" spcFirstLastPara="1" rIns="0" wrap="square" tIns="0">
            <a:noAutofit/>
          </a:bodyPr>
          <a:lstStyle>
            <a:lvl1pPr lvl="0" rtl="0">
              <a:spcBef>
                <a:spcPts val="0"/>
              </a:spcBef>
              <a:spcAft>
                <a:spcPts val="0"/>
              </a:spcAft>
              <a:buSzPts val="1400"/>
              <a:buNone/>
              <a:defRPr i="0"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06" name="Google Shape;106;p14"/>
          <p:cNvSpPr txBox="1"/>
          <p:nvPr>
            <p:ph idx="6" type="subTitle"/>
          </p:nvPr>
        </p:nvSpPr>
        <p:spPr>
          <a:xfrm>
            <a:off x="1007925" y="1918505"/>
            <a:ext cx="3232800" cy="549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rgbClr val="2A2929"/>
                </a:solidFill>
              </a:defRPr>
            </a:lvl1pPr>
            <a:lvl2pPr lvl="1" rtl="0">
              <a:lnSpc>
                <a:spcPct val="100000"/>
              </a:lnSpc>
              <a:spcBef>
                <a:spcPts val="1600"/>
              </a:spcBef>
              <a:spcAft>
                <a:spcPts val="0"/>
              </a:spcAft>
              <a:buNone/>
              <a:defRPr sz="1400">
                <a:solidFill>
                  <a:srgbClr val="2A2929"/>
                </a:solidFill>
              </a:defRPr>
            </a:lvl2pPr>
            <a:lvl3pPr lvl="2" rtl="0">
              <a:lnSpc>
                <a:spcPct val="100000"/>
              </a:lnSpc>
              <a:spcBef>
                <a:spcPts val="1600"/>
              </a:spcBef>
              <a:spcAft>
                <a:spcPts val="0"/>
              </a:spcAft>
              <a:buNone/>
              <a:defRPr sz="1400">
                <a:solidFill>
                  <a:srgbClr val="2A2929"/>
                </a:solidFill>
              </a:defRPr>
            </a:lvl3pPr>
            <a:lvl4pPr lvl="3" rtl="0">
              <a:lnSpc>
                <a:spcPct val="100000"/>
              </a:lnSpc>
              <a:spcBef>
                <a:spcPts val="1600"/>
              </a:spcBef>
              <a:spcAft>
                <a:spcPts val="0"/>
              </a:spcAft>
              <a:buNone/>
              <a:defRPr sz="1400">
                <a:solidFill>
                  <a:srgbClr val="2A2929"/>
                </a:solidFill>
              </a:defRPr>
            </a:lvl4pPr>
            <a:lvl5pPr lvl="4" rtl="0">
              <a:lnSpc>
                <a:spcPct val="100000"/>
              </a:lnSpc>
              <a:spcBef>
                <a:spcPts val="1600"/>
              </a:spcBef>
              <a:spcAft>
                <a:spcPts val="0"/>
              </a:spcAft>
              <a:buNone/>
              <a:defRPr sz="1400">
                <a:solidFill>
                  <a:srgbClr val="2A2929"/>
                </a:solidFill>
              </a:defRPr>
            </a:lvl5pPr>
            <a:lvl6pPr lvl="5" rtl="0">
              <a:lnSpc>
                <a:spcPct val="100000"/>
              </a:lnSpc>
              <a:spcBef>
                <a:spcPts val="1600"/>
              </a:spcBef>
              <a:spcAft>
                <a:spcPts val="0"/>
              </a:spcAft>
              <a:buNone/>
              <a:defRPr sz="1400">
                <a:solidFill>
                  <a:srgbClr val="2A2929"/>
                </a:solidFill>
              </a:defRPr>
            </a:lvl6pPr>
            <a:lvl7pPr lvl="6" rtl="0">
              <a:lnSpc>
                <a:spcPct val="100000"/>
              </a:lnSpc>
              <a:spcBef>
                <a:spcPts val="1600"/>
              </a:spcBef>
              <a:spcAft>
                <a:spcPts val="0"/>
              </a:spcAft>
              <a:buNone/>
              <a:defRPr sz="1400">
                <a:solidFill>
                  <a:srgbClr val="2A2929"/>
                </a:solidFill>
              </a:defRPr>
            </a:lvl7pPr>
            <a:lvl8pPr lvl="7" rtl="0">
              <a:lnSpc>
                <a:spcPct val="100000"/>
              </a:lnSpc>
              <a:spcBef>
                <a:spcPts val="1600"/>
              </a:spcBef>
              <a:spcAft>
                <a:spcPts val="0"/>
              </a:spcAft>
              <a:buNone/>
              <a:defRPr sz="1400">
                <a:solidFill>
                  <a:srgbClr val="2A2929"/>
                </a:solidFill>
              </a:defRPr>
            </a:lvl8pPr>
            <a:lvl9pPr lvl="8" rtl="0">
              <a:lnSpc>
                <a:spcPct val="100000"/>
              </a:lnSpc>
              <a:spcBef>
                <a:spcPts val="1600"/>
              </a:spcBef>
              <a:spcAft>
                <a:spcPts val="1600"/>
              </a:spcAft>
              <a:buNone/>
              <a:defRPr sz="1400">
                <a:solidFill>
                  <a:srgbClr val="2A292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_3_1">
    <p:bg>
      <p:bgPr>
        <a:solidFill>
          <a:schemeClr val="dk1"/>
        </a:solidFill>
      </p:bgPr>
    </p:bg>
    <p:spTree>
      <p:nvGrpSpPr>
        <p:cNvPr id="107" name="Shape 107"/>
        <p:cNvGrpSpPr/>
        <p:nvPr/>
      </p:nvGrpSpPr>
      <p:grpSpPr>
        <a:xfrm>
          <a:off x="0" y="0"/>
          <a:ext cx="0" cy="0"/>
          <a:chOff x="0" y="0"/>
          <a:chExt cx="0" cy="0"/>
        </a:xfrm>
      </p:grpSpPr>
      <p:sp>
        <p:nvSpPr>
          <p:cNvPr id="108" name="Google Shape;108;p15"/>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txBox="1"/>
          <p:nvPr>
            <p:ph type="ctrTitle"/>
          </p:nvPr>
        </p:nvSpPr>
        <p:spPr>
          <a:xfrm>
            <a:off x="319500" y="3556325"/>
            <a:ext cx="8505000" cy="521400"/>
          </a:xfrm>
          <a:prstGeom prst="rect">
            <a:avLst/>
          </a:prstGeom>
          <a:solidFill>
            <a:schemeClr val="accent6"/>
          </a:solidFill>
        </p:spPr>
        <p:txBody>
          <a:bodyPr anchorCtr="0" anchor="t" bIns="91425" lIns="91425" spcFirstLastPara="1" rIns="91425" wrap="square" tIns="91425">
            <a:noAutofit/>
          </a:bodyPr>
          <a:lstStyle>
            <a:lvl1pPr lvl="0" rtl="0" algn="ctr">
              <a:spcBef>
                <a:spcPts val="0"/>
              </a:spcBef>
              <a:spcAft>
                <a:spcPts val="0"/>
              </a:spcAft>
              <a:buClr>
                <a:schemeClr val="dk2"/>
              </a:buClr>
              <a:buSzPts val="1400"/>
              <a:buNone/>
              <a:defRPr sz="24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10" name="Google Shape;110;p15"/>
          <p:cNvSpPr txBox="1"/>
          <p:nvPr>
            <p:ph idx="1" type="subTitle"/>
          </p:nvPr>
        </p:nvSpPr>
        <p:spPr>
          <a:xfrm>
            <a:off x="1850550" y="1818050"/>
            <a:ext cx="5442900" cy="12729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200"/>
            </a:lvl1pPr>
            <a:lvl2pPr lvl="1" rtl="0" algn="ctr">
              <a:lnSpc>
                <a:spcPct val="100000"/>
              </a:lnSpc>
              <a:spcBef>
                <a:spcPts val="0"/>
              </a:spcBef>
              <a:spcAft>
                <a:spcPts val="0"/>
              </a:spcAft>
              <a:buNone/>
              <a:defRPr sz="2200"/>
            </a:lvl2pPr>
            <a:lvl3pPr lvl="2" rtl="0" algn="ctr">
              <a:lnSpc>
                <a:spcPct val="100000"/>
              </a:lnSpc>
              <a:spcBef>
                <a:spcPts val="0"/>
              </a:spcBef>
              <a:spcAft>
                <a:spcPts val="0"/>
              </a:spcAft>
              <a:buNone/>
              <a:defRPr sz="2200"/>
            </a:lvl3pPr>
            <a:lvl4pPr lvl="3" rtl="0" algn="ctr">
              <a:lnSpc>
                <a:spcPct val="100000"/>
              </a:lnSpc>
              <a:spcBef>
                <a:spcPts val="0"/>
              </a:spcBef>
              <a:spcAft>
                <a:spcPts val="0"/>
              </a:spcAft>
              <a:buNone/>
              <a:defRPr sz="2200"/>
            </a:lvl4pPr>
            <a:lvl5pPr lvl="4" rtl="0" algn="ctr">
              <a:lnSpc>
                <a:spcPct val="100000"/>
              </a:lnSpc>
              <a:spcBef>
                <a:spcPts val="0"/>
              </a:spcBef>
              <a:spcAft>
                <a:spcPts val="0"/>
              </a:spcAft>
              <a:buNone/>
              <a:defRPr sz="2200"/>
            </a:lvl5pPr>
            <a:lvl6pPr lvl="5" rtl="0" algn="ctr">
              <a:lnSpc>
                <a:spcPct val="100000"/>
              </a:lnSpc>
              <a:spcBef>
                <a:spcPts val="0"/>
              </a:spcBef>
              <a:spcAft>
                <a:spcPts val="0"/>
              </a:spcAft>
              <a:buNone/>
              <a:defRPr sz="2200"/>
            </a:lvl6pPr>
            <a:lvl7pPr lvl="6" rtl="0" algn="ctr">
              <a:lnSpc>
                <a:spcPct val="100000"/>
              </a:lnSpc>
              <a:spcBef>
                <a:spcPts val="0"/>
              </a:spcBef>
              <a:spcAft>
                <a:spcPts val="0"/>
              </a:spcAft>
              <a:buNone/>
              <a:defRPr sz="2200"/>
            </a:lvl7pPr>
            <a:lvl8pPr lvl="7" rtl="0" algn="ctr">
              <a:lnSpc>
                <a:spcPct val="100000"/>
              </a:lnSpc>
              <a:spcBef>
                <a:spcPts val="0"/>
              </a:spcBef>
              <a:spcAft>
                <a:spcPts val="0"/>
              </a:spcAft>
              <a:buNone/>
              <a:defRPr sz="2200"/>
            </a:lvl8pPr>
            <a:lvl9pPr lvl="8" rtl="0" algn="ctr">
              <a:lnSpc>
                <a:spcPct val="100000"/>
              </a:lnSpc>
              <a:spcBef>
                <a:spcPts val="0"/>
              </a:spcBef>
              <a:spcAft>
                <a:spcPts val="0"/>
              </a:spcAft>
              <a:buNone/>
              <a:defRPr sz="2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2">
    <p:bg>
      <p:bgPr>
        <a:solidFill>
          <a:schemeClr val="dk1"/>
        </a:solidFill>
      </p:bgPr>
    </p:bg>
    <p:spTree>
      <p:nvGrpSpPr>
        <p:cNvPr id="111" name="Shape 111"/>
        <p:cNvGrpSpPr/>
        <p:nvPr/>
      </p:nvGrpSpPr>
      <p:grpSpPr>
        <a:xfrm>
          <a:off x="0" y="0"/>
          <a:ext cx="0" cy="0"/>
          <a:chOff x="0" y="0"/>
          <a:chExt cx="0" cy="0"/>
        </a:xfrm>
      </p:grpSpPr>
      <p:sp>
        <p:nvSpPr>
          <p:cNvPr id="112" name="Google Shape;112;p16"/>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txBox="1"/>
          <p:nvPr>
            <p:ph idx="1" type="subTitle"/>
          </p:nvPr>
        </p:nvSpPr>
        <p:spPr>
          <a:xfrm>
            <a:off x="721496" y="2175450"/>
            <a:ext cx="2566500" cy="6612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114" name="Google Shape;114;p16"/>
          <p:cNvSpPr txBox="1"/>
          <p:nvPr>
            <p:ph idx="2" type="subTitle"/>
          </p:nvPr>
        </p:nvSpPr>
        <p:spPr>
          <a:xfrm>
            <a:off x="3289850" y="3172483"/>
            <a:ext cx="2566500" cy="661200"/>
          </a:xfrm>
          <a:prstGeom prst="rect">
            <a:avLst/>
          </a:prstGeom>
          <a:noFill/>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None/>
              <a:defRPr sz="1400"/>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115" name="Google Shape;115;p16"/>
          <p:cNvSpPr txBox="1"/>
          <p:nvPr>
            <p:ph idx="3" type="subTitle"/>
          </p:nvPr>
        </p:nvSpPr>
        <p:spPr>
          <a:xfrm>
            <a:off x="5858198" y="2175450"/>
            <a:ext cx="2566500" cy="66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116" name="Google Shape;116;p16"/>
          <p:cNvSpPr txBox="1"/>
          <p:nvPr>
            <p:ph hasCustomPrompt="1" type="title"/>
          </p:nvPr>
        </p:nvSpPr>
        <p:spPr>
          <a:xfrm>
            <a:off x="721496" y="1594700"/>
            <a:ext cx="2566500" cy="69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600"/>
              <a:buNone/>
              <a:defRPr sz="3600"/>
            </a:lvl1pPr>
            <a:lvl2pPr lvl="1"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2pPr>
            <a:lvl3pPr lvl="2"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3pPr>
            <a:lvl4pPr lvl="3"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4pPr>
            <a:lvl5pPr lvl="4"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5pPr>
            <a:lvl6pPr lvl="5"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6pPr>
            <a:lvl7pPr lvl="6"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7pPr>
            <a:lvl8pPr lvl="7"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8pPr>
            <a:lvl9pPr lvl="8"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9pPr>
          </a:lstStyle>
          <a:p>
            <a:r>
              <a:t>xx%</a:t>
            </a:r>
          </a:p>
        </p:txBody>
      </p:sp>
      <p:sp>
        <p:nvSpPr>
          <p:cNvPr id="117" name="Google Shape;117;p16"/>
          <p:cNvSpPr txBox="1"/>
          <p:nvPr>
            <p:ph hasCustomPrompt="1" idx="4" type="title"/>
          </p:nvPr>
        </p:nvSpPr>
        <p:spPr>
          <a:xfrm>
            <a:off x="3289850" y="2571738"/>
            <a:ext cx="2566500" cy="69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7EECE"/>
              </a:buClr>
              <a:buSzPts val="3600"/>
              <a:buNone/>
              <a:defRPr sz="3600"/>
            </a:lvl1pPr>
            <a:lvl2pPr lvl="1"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2pPr>
            <a:lvl3pPr lvl="2"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3pPr>
            <a:lvl4pPr lvl="3"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4pPr>
            <a:lvl5pPr lvl="4"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5pPr>
            <a:lvl6pPr lvl="5"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6pPr>
            <a:lvl7pPr lvl="6"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7pPr>
            <a:lvl8pPr lvl="7"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8pPr>
            <a:lvl9pPr lvl="8"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9pPr>
          </a:lstStyle>
          <a:p>
            <a:r>
              <a:t>xx%</a:t>
            </a:r>
          </a:p>
        </p:txBody>
      </p:sp>
      <p:sp>
        <p:nvSpPr>
          <p:cNvPr id="118" name="Google Shape;118;p16"/>
          <p:cNvSpPr txBox="1"/>
          <p:nvPr>
            <p:ph hasCustomPrompt="1" idx="5" type="title"/>
          </p:nvPr>
        </p:nvSpPr>
        <p:spPr>
          <a:xfrm>
            <a:off x="5858198" y="1594700"/>
            <a:ext cx="2566500" cy="697800"/>
          </a:xfrm>
          <a:prstGeom prst="rect">
            <a:avLst/>
          </a:prstGeom>
          <a:noFill/>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3600"/>
              <a:buNone/>
              <a:defRPr sz="3600"/>
            </a:lvl1pPr>
            <a:lvl2pPr lvl="1"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2pPr>
            <a:lvl3pPr lvl="2"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3pPr>
            <a:lvl4pPr lvl="3"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4pPr>
            <a:lvl5pPr lvl="4"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5pPr>
            <a:lvl6pPr lvl="5"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6pPr>
            <a:lvl7pPr lvl="6"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7pPr>
            <a:lvl8pPr lvl="7"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8pPr>
            <a:lvl9pPr lvl="8"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9pPr>
          </a:lstStyle>
          <a:p>
            <a:r>
              <a:t>xx%</a:t>
            </a:r>
          </a:p>
        </p:txBody>
      </p:sp>
      <p:sp>
        <p:nvSpPr>
          <p:cNvPr id="119" name="Google Shape;119;p16"/>
          <p:cNvSpPr txBox="1"/>
          <p:nvPr>
            <p:ph idx="6"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
    <p:bg>
      <p:bgPr>
        <a:solidFill>
          <a:schemeClr val="dk1"/>
        </a:solidFill>
      </p:bgPr>
    </p:bg>
    <p:spTree>
      <p:nvGrpSpPr>
        <p:cNvPr id="120" name="Shape 120"/>
        <p:cNvGrpSpPr/>
        <p:nvPr/>
      </p:nvGrpSpPr>
      <p:grpSpPr>
        <a:xfrm>
          <a:off x="0" y="0"/>
          <a:ext cx="0" cy="0"/>
          <a:chOff x="0" y="0"/>
          <a:chExt cx="0" cy="0"/>
        </a:xfrm>
      </p:grpSpPr>
      <p:sp>
        <p:nvSpPr>
          <p:cNvPr id="121" name="Google Shape;121;p17"/>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txBox="1"/>
          <p:nvPr>
            <p:ph idx="1" type="subTitle"/>
          </p:nvPr>
        </p:nvSpPr>
        <p:spPr>
          <a:xfrm>
            <a:off x="1232725" y="2067950"/>
            <a:ext cx="2769300" cy="4455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p:txBody>
      </p:sp>
      <p:sp>
        <p:nvSpPr>
          <p:cNvPr id="123" name="Google Shape;123;p17"/>
          <p:cNvSpPr txBox="1"/>
          <p:nvPr>
            <p:ph idx="2" type="subTitle"/>
          </p:nvPr>
        </p:nvSpPr>
        <p:spPr>
          <a:xfrm>
            <a:off x="1022575" y="2459503"/>
            <a:ext cx="31896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100"/>
              <a:buFont typeface="Josefin Slab"/>
              <a:buNone/>
              <a:defRPr sz="1400">
                <a:solidFill>
                  <a:srgbClr val="2A2929"/>
                </a:solidFill>
              </a:defRPr>
            </a:lvl1pPr>
            <a:lvl2pPr lvl="1"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124" name="Google Shape;124;p17"/>
          <p:cNvSpPr txBox="1"/>
          <p:nvPr>
            <p:ph idx="3" type="subTitle"/>
          </p:nvPr>
        </p:nvSpPr>
        <p:spPr>
          <a:xfrm>
            <a:off x="5158172" y="2066550"/>
            <a:ext cx="2736900" cy="4455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p:txBody>
      </p:sp>
      <p:sp>
        <p:nvSpPr>
          <p:cNvPr id="125" name="Google Shape;125;p17"/>
          <p:cNvSpPr txBox="1"/>
          <p:nvPr>
            <p:ph idx="4" type="subTitle"/>
          </p:nvPr>
        </p:nvSpPr>
        <p:spPr>
          <a:xfrm>
            <a:off x="4931822" y="2458097"/>
            <a:ext cx="31896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100"/>
              <a:buFont typeface="Josefin Slab"/>
              <a:buNone/>
              <a:defRPr sz="1400">
                <a:solidFill>
                  <a:srgbClr val="2A2929"/>
                </a:solidFill>
              </a:defRPr>
            </a:lvl1pPr>
            <a:lvl2pPr lvl="1"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126" name="Google Shape;126;p17"/>
          <p:cNvSpPr txBox="1"/>
          <p:nvPr>
            <p:ph idx="5" type="subTitle"/>
          </p:nvPr>
        </p:nvSpPr>
        <p:spPr>
          <a:xfrm>
            <a:off x="1232725" y="3606450"/>
            <a:ext cx="2769300" cy="4455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p:txBody>
      </p:sp>
      <p:sp>
        <p:nvSpPr>
          <p:cNvPr id="127" name="Google Shape;127;p17"/>
          <p:cNvSpPr txBox="1"/>
          <p:nvPr>
            <p:ph idx="6" type="subTitle"/>
          </p:nvPr>
        </p:nvSpPr>
        <p:spPr>
          <a:xfrm>
            <a:off x="1022575" y="4005700"/>
            <a:ext cx="31896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100"/>
              <a:buFont typeface="Josefin Slab"/>
              <a:buNone/>
              <a:defRPr sz="1400">
                <a:solidFill>
                  <a:srgbClr val="2A2929"/>
                </a:solidFill>
              </a:defRPr>
            </a:lvl1pPr>
            <a:lvl2pPr lvl="1"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128" name="Google Shape;128;p17"/>
          <p:cNvSpPr txBox="1"/>
          <p:nvPr>
            <p:ph idx="7" type="subTitle"/>
          </p:nvPr>
        </p:nvSpPr>
        <p:spPr>
          <a:xfrm>
            <a:off x="5158172" y="3617356"/>
            <a:ext cx="2736900" cy="4455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p:txBody>
      </p:sp>
      <p:sp>
        <p:nvSpPr>
          <p:cNvPr id="129" name="Google Shape;129;p17"/>
          <p:cNvSpPr txBox="1"/>
          <p:nvPr>
            <p:ph idx="8" type="subTitle"/>
          </p:nvPr>
        </p:nvSpPr>
        <p:spPr>
          <a:xfrm>
            <a:off x="4950422" y="4016603"/>
            <a:ext cx="31524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100"/>
              <a:buFont typeface="Josefin Slab"/>
              <a:buNone/>
              <a:defRPr sz="1400">
                <a:solidFill>
                  <a:srgbClr val="2A2929"/>
                </a:solidFill>
              </a:defRPr>
            </a:lvl1pPr>
            <a:lvl2pPr lvl="1"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130" name="Google Shape;130;p17"/>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_2_1">
    <p:bg>
      <p:bgPr>
        <a:solidFill>
          <a:schemeClr val="dk1"/>
        </a:solidFill>
      </p:bgPr>
    </p:bg>
    <p:spTree>
      <p:nvGrpSpPr>
        <p:cNvPr id="131" name="Shape 131"/>
        <p:cNvGrpSpPr/>
        <p:nvPr/>
      </p:nvGrpSpPr>
      <p:grpSpPr>
        <a:xfrm>
          <a:off x="0" y="0"/>
          <a:ext cx="0" cy="0"/>
          <a:chOff x="0" y="0"/>
          <a:chExt cx="0" cy="0"/>
        </a:xfrm>
      </p:grpSpPr>
      <p:sp>
        <p:nvSpPr>
          <p:cNvPr id="132" name="Google Shape;132;p18"/>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18"/>
          <p:cNvGrpSpPr/>
          <p:nvPr/>
        </p:nvGrpSpPr>
        <p:grpSpPr>
          <a:xfrm>
            <a:off x="319500" y="1713723"/>
            <a:ext cx="8505000" cy="3006277"/>
            <a:chOff x="319500" y="1713723"/>
            <a:chExt cx="8505000" cy="3006277"/>
          </a:xfrm>
        </p:grpSpPr>
        <p:sp>
          <p:nvSpPr>
            <p:cNvPr id="134" name="Google Shape;134;p18"/>
            <p:cNvSpPr/>
            <p:nvPr/>
          </p:nvSpPr>
          <p:spPr>
            <a:xfrm>
              <a:off x="319500" y="2268700"/>
              <a:ext cx="8505000" cy="2451300"/>
            </a:xfrm>
            <a:prstGeom prst="rect">
              <a:avLst/>
            </a:prstGeom>
            <a:solidFill>
              <a:srgbClr val="F7E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18"/>
            <p:cNvGrpSpPr/>
            <p:nvPr/>
          </p:nvGrpSpPr>
          <p:grpSpPr>
            <a:xfrm>
              <a:off x="552925" y="1713723"/>
              <a:ext cx="8010149" cy="785777"/>
              <a:chOff x="552925" y="1713723"/>
              <a:chExt cx="8010149" cy="785777"/>
            </a:xfrm>
          </p:grpSpPr>
          <p:grpSp>
            <p:nvGrpSpPr>
              <p:cNvPr id="136" name="Google Shape;136;p18"/>
              <p:cNvGrpSpPr/>
              <p:nvPr/>
            </p:nvGrpSpPr>
            <p:grpSpPr>
              <a:xfrm>
                <a:off x="572650" y="1713723"/>
                <a:ext cx="7970600" cy="762335"/>
                <a:chOff x="572650" y="1713723"/>
                <a:chExt cx="7970600" cy="762335"/>
              </a:xfrm>
            </p:grpSpPr>
            <p:sp>
              <p:nvSpPr>
                <p:cNvPr id="137" name="Google Shape;137;p18"/>
                <p:cNvSpPr/>
                <p:nvPr/>
              </p:nvSpPr>
              <p:spPr>
                <a:xfrm>
                  <a:off x="572650" y="1713723"/>
                  <a:ext cx="7343" cy="76233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8535907" y="1713723"/>
                  <a:ext cx="7343" cy="76233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8"/>
              <p:cNvSpPr/>
              <p:nvPr/>
            </p:nvSpPr>
            <p:spPr>
              <a:xfrm>
                <a:off x="552925" y="2452586"/>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8516187" y="2452586"/>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18"/>
          <p:cNvSpPr/>
          <p:nvPr/>
        </p:nvSpPr>
        <p:spPr>
          <a:xfrm>
            <a:off x="319500" y="363150"/>
            <a:ext cx="8505000" cy="14574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txBox="1"/>
          <p:nvPr>
            <p:ph idx="1" type="subTitle"/>
          </p:nvPr>
        </p:nvSpPr>
        <p:spPr>
          <a:xfrm>
            <a:off x="2516700" y="2928300"/>
            <a:ext cx="4099500" cy="100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100"/>
              <a:buFont typeface="Josefin Slab"/>
              <a:buNone/>
              <a:defRPr sz="1600">
                <a:solidFill>
                  <a:schemeClr val="lt1"/>
                </a:solidFill>
              </a:defRPr>
            </a:lvl1pPr>
            <a:lvl2pPr lvl="1"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2pPr>
            <a:lvl3pPr lvl="2"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3pPr>
            <a:lvl4pPr lvl="3"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4pPr>
            <a:lvl5pPr lvl="4"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5pPr>
            <a:lvl6pPr lvl="5"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6pPr>
            <a:lvl7pPr lvl="6"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7pPr>
            <a:lvl8pPr lvl="7"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8pPr>
            <a:lvl9pPr lvl="8"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9pPr>
          </a:lstStyle>
          <a:p/>
        </p:txBody>
      </p:sp>
      <p:sp>
        <p:nvSpPr>
          <p:cNvPr id="147" name="Google Shape;147;p18"/>
          <p:cNvSpPr txBox="1"/>
          <p:nvPr>
            <p:ph type="ctrTitle"/>
          </p:nvPr>
        </p:nvSpPr>
        <p:spPr>
          <a:xfrm>
            <a:off x="2604800" y="596700"/>
            <a:ext cx="3934500" cy="1001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5200"/>
              <a:buNone/>
              <a:defRPr sz="5200"/>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
    <p:bg>
      <p:bgPr>
        <a:solidFill>
          <a:schemeClr val="dk1"/>
        </a:solidFill>
      </p:bgPr>
    </p:bg>
    <p:spTree>
      <p:nvGrpSpPr>
        <p:cNvPr id="148" name="Shape 148"/>
        <p:cNvGrpSpPr/>
        <p:nvPr/>
      </p:nvGrpSpPr>
      <p:grpSpPr>
        <a:xfrm>
          <a:off x="0" y="0"/>
          <a:ext cx="0" cy="0"/>
          <a:chOff x="0" y="0"/>
          <a:chExt cx="0" cy="0"/>
        </a:xfrm>
      </p:grpSpPr>
      <p:grpSp>
        <p:nvGrpSpPr>
          <p:cNvPr id="149" name="Google Shape;149;p19"/>
          <p:cNvGrpSpPr/>
          <p:nvPr/>
        </p:nvGrpSpPr>
        <p:grpSpPr>
          <a:xfrm>
            <a:off x="319500" y="0"/>
            <a:ext cx="8505000" cy="981750"/>
            <a:chOff x="319500" y="0"/>
            <a:chExt cx="8505000" cy="981750"/>
          </a:xfrm>
        </p:grpSpPr>
        <p:sp>
          <p:nvSpPr>
            <p:cNvPr id="150" name="Google Shape;150;p19"/>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9"/>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156" name="Google Shape;156;p19"/>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txBox="1"/>
          <p:nvPr>
            <p:ph idx="1" type="subTitle"/>
          </p:nvPr>
        </p:nvSpPr>
        <p:spPr>
          <a:xfrm>
            <a:off x="719300" y="249747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58" name="Google Shape;158;p19"/>
          <p:cNvSpPr txBox="1"/>
          <p:nvPr>
            <p:ph idx="2" type="subTitle"/>
          </p:nvPr>
        </p:nvSpPr>
        <p:spPr>
          <a:xfrm>
            <a:off x="6374443" y="249747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59" name="Google Shape;159;p19"/>
          <p:cNvSpPr txBox="1"/>
          <p:nvPr>
            <p:ph idx="3" type="subTitle"/>
          </p:nvPr>
        </p:nvSpPr>
        <p:spPr>
          <a:xfrm>
            <a:off x="3546861" y="383232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60" name="Google Shape;160;p19"/>
          <p:cNvSpPr txBox="1"/>
          <p:nvPr>
            <p:ph idx="4" type="subTitle"/>
          </p:nvPr>
        </p:nvSpPr>
        <p:spPr>
          <a:xfrm>
            <a:off x="3546861" y="249747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61" name="Google Shape;161;p19"/>
          <p:cNvSpPr txBox="1"/>
          <p:nvPr>
            <p:ph idx="5" type="subTitle"/>
          </p:nvPr>
        </p:nvSpPr>
        <p:spPr>
          <a:xfrm>
            <a:off x="719300" y="383232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62" name="Google Shape;162;p19"/>
          <p:cNvSpPr txBox="1"/>
          <p:nvPr>
            <p:ph idx="6" type="subTitle"/>
          </p:nvPr>
        </p:nvSpPr>
        <p:spPr>
          <a:xfrm>
            <a:off x="6374401" y="383232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63" name="Google Shape;163;p19"/>
          <p:cNvSpPr txBox="1"/>
          <p:nvPr>
            <p:ph idx="7" type="subTitle"/>
          </p:nvPr>
        </p:nvSpPr>
        <p:spPr>
          <a:xfrm>
            <a:off x="721500" y="207537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
        <p:nvSpPr>
          <p:cNvPr id="164" name="Google Shape;164;p19"/>
          <p:cNvSpPr txBox="1"/>
          <p:nvPr>
            <p:ph idx="8" type="subTitle"/>
          </p:nvPr>
        </p:nvSpPr>
        <p:spPr>
          <a:xfrm>
            <a:off x="6372541" y="207537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
        <p:nvSpPr>
          <p:cNvPr id="165" name="Google Shape;165;p19"/>
          <p:cNvSpPr txBox="1"/>
          <p:nvPr>
            <p:ph idx="9" type="subTitle"/>
          </p:nvPr>
        </p:nvSpPr>
        <p:spPr>
          <a:xfrm>
            <a:off x="3546850" y="341022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
        <p:nvSpPr>
          <p:cNvPr id="166" name="Google Shape;166;p19"/>
          <p:cNvSpPr txBox="1"/>
          <p:nvPr>
            <p:ph idx="13" type="subTitle"/>
          </p:nvPr>
        </p:nvSpPr>
        <p:spPr>
          <a:xfrm>
            <a:off x="3546850" y="207537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
        <p:nvSpPr>
          <p:cNvPr id="167" name="Google Shape;167;p19"/>
          <p:cNvSpPr txBox="1"/>
          <p:nvPr>
            <p:ph idx="14" type="subTitle"/>
          </p:nvPr>
        </p:nvSpPr>
        <p:spPr>
          <a:xfrm>
            <a:off x="721500" y="341022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
        <p:nvSpPr>
          <p:cNvPr id="168" name="Google Shape;168;p19"/>
          <p:cNvSpPr txBox="1"/>
          <p:nvPr>
            <p:ph idx="15" type="subTitle"/>
          </p:nvPr>
        </p:nvSpPr>
        <p:spPr>
          <a:xfrm>
            <a:off x="6372500" y="341022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bg>
      <p:bgPr>
        <a:solidFill>
          <a:schemeClr val="dk1"/>
        </a:solidFill>
      </p:bgPr>
    </p:bg>
    <p:spTree>
      <p:nvGrpSpPr>
        <p:cNvPr id="169" name="Shape 169"/>
        <p:cNvGrpSpPr/>
        <p:nvPr/>
      </p:nvGrpSpPr>
      <p:grpSpPr>
        <a:xfrm>
          <a:off x="0" y="0"/>
          <a:ext cx="0" cy="0"/>
          <a:chOff x="0" y="0"/>
          <a:chExt cx="0" cy="0"/>
        </a:xfrm>
      </p:grpSpPr>
      <p:sp>
        <p:nvSpPr>
          <p:cNvPr id="170" name="Google Shape;170;p20"/>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20"/>
          <p:cNvGrpSpPr/>
          <p:nvPr/>
        </p:nvGrpSpPr>
        <p:grpSpPr>
          <a:xfrm>
            <a:off x="319500" y="0"/>
            <a:ext cx="8505000" cy="1948350"/>
            <a:chOff x="319500" y="0"/>
            <a:chExt cx="8505000" cy="1948350"/>
          </a:xfrm>
        </p:grpSpPr>
        <p:sp>
          <p:nvSpPr>
            <p:cNvPr id="172" name="Google Shape;172;p20"/>
            <p:cNvSpPr/>
            <p:nvPr/>
          </p:nvSpPr>
          <p:spPr>
            <a:xfrm>
              <a:off x="319500" y="363150"/>
              <a:ext cx="8505000" cy="1585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0"/>
          <p:cNvSpPr txBox="1"/>
          <p:nvPr>
            <p:ph type="ctrTitle"/>
          </p:nvPr>
        </p:nvSpPr>
        <p:spPr>
          <a:xfrm>
            <a:off x="536850" y="618475"/>
            <a:ext cx="80703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5200"/>
              <a:buNone/>
              <a:defRPr sz="5200"/>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78" name="Google Shape;178;p20"/>
          <p:cNvSpPr txBox="1"/>
          <p:nvPr/>
        </p:nvSpPr>
        <p:spPr>
          <a:xfrm>
            <a:off x="719300" y="3686000"/>
            <a:ext cx="3105600" cy="54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000">
                <a:solidFill>
                  <a:srgbClr val="2A2929"/>
                </a:solidFill>
                <a:latin typeface="Barlow"/>
                <a:ea typeface="Barlow"/>
                <a:cs typeface="Barlow"/>
                <a:sym typeface="Barlow"/>
              </a:rPr>
              <a:t>CREDITS: This presentation template was created by </a:t>
            </a:r>
            <a:r>
              <a:rPr lang="en" sz="1000">
                <a:solidFill>
                  <a:srgbClr val="2A2929"/>
                </a:solidFill>
                <a:uFill>
                  <a:noFill/>
                </a:uFill>
                <a:latin typeface="Barlow"/>
                <a:ea typeface="Barlow"/>
                <a:cs typeface="Barlow"/>
                <a:sym typeface="Barlow"/>
                <a:hlinkClick r:id="rId2">
                  <a:extLst>
                    <a:ext uri="{A12FA001-AC4F-418D-AE19-62706E023703}">
                      <ahyp:hlinkClr val="tx"/>
                    </a:ext>
                  </a:extLst>
                </a:hlinkClick>
              </a:rPr>
              <a:t>Slidesgo</a:t>
            </a:r>
            <a:r>
              <a:rPr lang="en" sz="1000">
                <a:solidFill>
                  <a:srgbClr val="2A2929"/>
                </a:solidFill>
                <a:latin typeface="Barlow"/>
                <a:ea typeface="Barlow"/>
                <a:cs typeface="Barlow"/>
                <a:sym typeface="Barlow"/>
              </a:rPr>
              <a:t>, including icons by </a:t>
            </a:r>
            <a:r>
              <a:rPr lang="en" sz="1000">
                <a:solidFill>
                  <a:srgbClr val="2A2929"/>
                </a:solidFill>
                <a:uFill>
                  <a:noFill/>
                </a:uFill>
                <a:latin typeface="Barlow"/>
                <a:ea typeface="Barlow"/>
                <a:cs typeface="Barlow"/>
                <a:sym typeface="Barlow"/>
                <a:hlinkClick r:id="rId3">
                  <a:extLst>
                    <a:ext uri="{A12FA001-AC4F-418D-AE19-62706E023703}">
                      <ahyp:hlinkClr val="tx"/>
                    </a:ext>
                  </a:extLst>
                </a:hlinkClick>
              </a:rPr>
              <a:t>Flaticon</a:t>
            </a:r>
            <a:r>
              <a:rPr lang="en" sz="1000">
                <a:solidFill>
                  <a:srgbClr val="2A2929"/>
                </a:solidFill>
                <a:latin typeface="Barlow"/>
                <a:ea typeface="Barlow"/>
                <a:cs typeface="Barlow"/>
                <a:sym typeface="Barlow"/>
              </a:rPr>
              <a:t>, and infographics &amp; images by </a:t>
            </a:r>
            <a:r>
              <a:rPr lang="en" sz="1000">
                <a:solidFill>
                  <a:srgbClr val="2A2929"/>
                </a:solidFill>
                <a:uFill>
                  <a:noFill/>
                </a:uFill>
                <a:latin typeface="Barlow"/>
                <a:ea typeface="Barlow"/>
                <a:cs typeface="Barlow"/>
                <a:sym typeface="Barlow"/>
                <a:hlinkClick r:id="rId4">
                  <a:extLst>
                    <a:ext uri="{A12FA001-AC4F-418D-AE19-62706E023703}">
                      <ahyp:hlinkClr val="tx"/>
                    </a:ext>
                  </a:extLst>
                </a:hlinkClick>
              </a:rPr>
              <a:t>Freepik</a:t>
            </a:r>
            <a:endParaRPr sz="1000">
              <a:solidFill>
                <a:srgbClr val="2A2929"/>
              </a:solidFill>
              <a:latin typeface="Barlow"/>
              <a:ea typeface="Barlow"/>
              <a:cs typeface="Barlow"/>
              <a:sym typeface="Barlow"/>
            </a:endParaRPr>
          </a:p>
        </p:txBody>
      </p:sp>
      <p:sp>
        <p:nvSpPr>
          <p:cNvPr id="179" name="Google Shape;179;p20"/>
          <p:cNvSpPr txBox="1"/>
          <p:nvPr>
            <p:ph idx="1" type="subTitle"/>
          </p:nvPr>
        </p:nvSpPr>
        <p:spPr>
          <a:xfrm>
            <a:off x="719300" y="2477700"/>
            <a:ext cx="3290100" cy="137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2A2929"/>
              </a:buClr>
              <a:buSzPts val="2800"/>
              <a:buNone/>
              <a:defRPr sz="1400">
                <a:solidFill>
                  <a:srgbClr val="2A2929"/>
                </a:solidFill>
              </a:defRPr>
            </a:lvl1pPr>
            <a:lvl2pPr lvl="1" rtl="0" algn="ctr">
              <a:lnSpc>
                <a:spcPct val="100000"/>
              </a:lnSpc>
              <a:spcBef>
                <a:spcPts val="0"/>
              </a:spcBef>
              <a:spcAft>
                <a:spcPts val="0"/>
              </a:spcAft>
              <a:buClr>
                <a:srgbClr val="2A2929"/>
              </a:buClr>
              <a:buSzPts val="2800"/>
              <a:buNone/>
              <a:defRPr sz="2800">
                <a:solidFill>
                  <a:srgbClr val="2A2929"/>
                </a:solidFill>
              </a:defRPr>
            </a:lvl2pPr>
            <a:lvl3pPr lvl="2" rtl="0" algn="ctr">
              <a:lnSpc>
                <a:spcPct val="100000"/>
              </a:lnSpc>
              <a:spcBef>
                <a:spcPts val="0"/>
              </a:spcBef>
              <a:spcAft>
                <a:spcPts val="0"/>
              </a:spcAft>
              <a:buClr>
                <a:srgbClr val="2A2929"/>
              </a:buClr>
              <a:buSzPts val="2800"/>
              <a:buNone/>
              <a:defRPr sz="2800">
                <a:solidFill>
                  <a:srgbClr val="2A2929"/>
                </a:solidFill>
              </a:defRPr>
            </a:lvl3pPr>
            <a:lvl4pPr lvl="3" rtl="0" algn="ctr">
              <a:lnSpc>
                <a:spcPct val="100000"/>
              </a:lnSpc>
              <a:spcBef>
                <a:spcPts val="0"/>
              </a:spcBef>
              <a:spcAft>
                <a:spcPts val="0"/>
              </a:spcAft>
              <a:buClr>
                <a:srgbClr val="2A2929"/>
              </a:buClr>
              <a:buSzPts val="2800"/>
              <a:buNone/>
              <a:defRPr sz="2800">
                <a:solidFill>
                  <a:srgbClr val="2A2929"/>
                </a:solidFill>
              </a:defRPr>
            </a:lvl4pPr>
            <a:lvl5pPr lvl="4" rtl="0" algn="ctr">
              <a:lnSpc>
                <a:spcPct val="100000"/>
              </a:lnSpc>
              <a:spcBef>
                <a:spcPts val="0"/>
              </a:spcBef>
              <a:spcAft>
                <a:spcPts val="0"/>
              </a:spcAft>
              <a:buClr>
                <a:srgbClr val="2A2929"/>
              </a:buClr>
              <a:buSzPts val="2800"/>
              <a:buNone/>
              <a:defRPr sz="2800">
                <a:solidFill>
                  <a:srgbClr val="2A2929"/>
                </a:solidFill>
              </a:defRPr>
            </a:lvl5pPr>
            <a:lvl6pPr lvl="5" rtl="0" algn="ctr">
              <a:lnSpc>
                <a:spcPct val="100000"/>
              </a:lnSpc>
              <a:spcBef>
                <a:spcPts val="0"/>
              </a:spcBef>
              <a:spcAft>
                <a:spcPts val="0"/>
              </a:spcAft>
              <a:buClr>
                <a:srgbClr val="2A2929"/>
              </a:buClr>
              <a:buSzPts val="2800"/>
              <a:buNone/>
              <a:defRPr sz="2800">
                <a:solidFill>
                  <a:srgbClr val="2A2929"/>
                </a:solidFill>
              </a:defRPr>
            </a:lvl6pPr>
            <a:lvl7pPr lvl="6" rtl="0" algn="ctr">
              <a:lnSpc>
                <a:spcPct val="100000"/>
              </a:lnSpc>
              <a:spcBef>
                <a:spcPts val="0"/>
              </a:spcBef>
              <a:spcAft>
                <a:spcPts val="0"/>
              </a:spcAft>
              <a:buClr>
                <a:srgbClr val="2A2929"/>
              </a:buClr>
              <a:buSzPts val="2800"/>
              <a:buNone/>
              <a:defRPr sz="2800">
                <a:solidFill>
                  <a:srgbClr val="2A2929"/>
                </a:solidFill>
              </a:defRPr>
            </a:lvl7pPr>
            <a:lvl8pPr lvl="7" rtl="0" algn="ctr">
              <a:lnSpc>
                <a:spcPct val="100000"/>
              </a:lnSpc>
              <a:spcBef>
                <a:spcPts val="0"/>
              </a:spcBef>
              <a:spcAft>
                <a:spcPts val="0"/>
              </a:spcAft>
              <a:buClr>
                <a:srgbClr val="2A2929"/>
              </a:buClr>
              <a:buSzPts val="2800"/>
              <a:buNone/>
              <a:defRPr sz="2800">
                <a:solidFill>
                  <a:srgbClr val="2A2929"/>
                </a:solidFill>
              </a:defRPr>
            </a:lvl8pPr>
            <a:lvl9pPr lvl="8" rtl="0" algn="ctr">
              <a:lnSpc>
                <a:spcPct val="100000"/>
              </a:lnSpc>
              <a:spcBef>
                <a:spcPts val="0"/>
              </a:spcBef>
              <a:spcAft>
                <a:spcPts val="0"/>
              </a:spcAft>
              <a:buClr>
                <a:srgbClr val="2A2929"/>
              </a:buClr>
              <a:buSzPts val="2800"/>
              <a:buNone/>
              <a:defRPr sz="2800">
                <a:solidFill>
                  <a:srgbClr val="2A292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2" name="Shape 12"/>
        <p:cNvGrpSpPr/>
        <p:nvPr/>
      </p:nvGrpSpPr>
      <p:grpSpPr>
        <a:xfrm>
          <a:off x="0" y="0"/>
          <a:ext cx="0" cy="0"/>
          <a:chOff x="0" y="0"/>
          <a:chExt cx="0" cy="0"/>
        </a:xfrm>
      </p:grpSpPr>
      <p:sp>
        <p:nvSpPr>
          <p:cNvPr id="13" name="Google Shape;13;p3"/>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ctrTitle"/>
          </p:nvPr>
        </p:nvSpPr>
        <p:spPr>
          <a:xfrm>
            <a:off x="1670500" y="2542250"/>
            <a:ext cx="5797500" cy="119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5200"/>
              <a:buNone/>
              <a:defRPr sz="5200">
                <a:solidFill>
                  <a:schemeClr val="lt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15" name="Google Shape;15;p3"/>
          <p:cNvSpPr txBox="1"/>
          <p:nvPr>
            <p:ph idx="1" type="subTitle"/>
          </p:nvPr>
        </p:nvSpPr>
        <p:spPr>
          <a:xfrm>
            <a:off x="1670500" y="3740150"/>
            <a:ext cx="5797500" cy="3990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lt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16" name="Google Shape;16;p3"/>
          <p:cNvSpPr txBox="1"/>
          <p:nvPr>
            <p:ph hasCustomPrompt="1" idx="2" type="title"/>
          </p:nvPr>
        </p:nvSpPr>
        <p:spPr>
          <a:xfrm>
            <a:off x="3775750" y="877525"/>
            <a:ext cx="1587000" cy="105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200"/>
            </a:lvl1pPr>
            <a:lvl2pPr lvl="1" rtl="0" algn="ctr">
              <a:spcBef>
                <a:spcPts val="0"/>
              </a:spcBef>
              <a:spcAft>
                <a:spcPts val="0"/>
              </a:spcAft>
              <a:buSzPts val="12000"/>
              <a:buFont typeface="Staatliches"/>
              <a:buNone/>
              <a:defRPr sz="12000">
                <a:latin typeface="Staatliches"/>
                <a:ea typeface="Staatliches"/>
                <a:cs typeface="Staatliches"/>
                <a:sym typeface="Staatliches"/>
              </a:defRPr>
            </a:lvl2pPr>
            <a:lvl3pPr lvl="2" rtl="0" algn="ctr">
              <a:spcBef>
                <a:spcPts val="0"/>
              </a:spcBef>
              <a:spcAft>
                <a:spcPts val="0"/>
              </a:spcAft>
              <a:buSzPts val="12000"/>
              <a:buFont typeface="Staatliches"/>
              <a:buNone/>
              <a:defRPr sz="12000">
                <a:latin typeface="Staatliches"/>
                <a:ea typeface="Staatliches"/>
                <a:cs typeface="Staatliches"/>
                <a:sym typeface="Staatliches"/>
              </a:defRPr>
            </a:lvl3pPr>
            <a:lvl4pPr lvl="3" rtl="0" algn="ctr">
              <a:spcBef>
                <a:spcPts val="0"/>
              </a:spcBef>
              <a:spcAft>
                <a:spcPts val="0"/>
              </a:spcAft>
              <a:buSzPts val="12000"/>
              <a:buFont typeface="Staatliches"/>
              <a:buNone/>
              <a:defRPr sz="12000">
                <a:latin typeface="Staatliches"/>
                <a:ea typeface="Staatliches"/>
                <a:cs typeface="Staatliches"/>
                <a:sym typeface="Staatliches"/>
              </a:defRPr>
            </a:lvl4pPr>
            <a:lvl5pPr lvl="4" rtl="0" algn="ctr">
              <a:spcBef>
                <a:spcPts val="0"/>
              </a:spcBef>
              <a:spcAft>
                <a:spcPts val="0"/>
              </a:spcAft>
              <a:buSzPts val="12000"/>
              <a:buFont typeface="Staatliches"/>
              <a:buNone/>
              <a:defRPr sz="12000">
                <a:latin typeface="Staatliches"/>
                <a:ea typeface="Staatliches"/>
                <a:cs typeface="Staatliches"/>
                <a:sym typeface="Staatliches"/>
              </a:defRPr>
            </a:lvl5pPr>
            <a:lvl6pPr lvl="5" rtl="0" algn="ctr">
              <a:spcBef>
                <a:spcPts val="0"/>
              </a:spcBef>
              <a:spcAft>
                <a:spcPts val="0"/>
              </a:spcAft>
              <a:buSzPts val="12000"/>
              <a:buFont typeface="Staatliches"/>
              <a:buNone/>
              <a:defRPr sz="12000">
                <a:latin typeface="Staatliches"/>
                <a:ea typeface="Staatliches"/>
                <a:cs typeface="Staatliches"/>
                <a:sym typeface="Staatliches"/>
              </a:defRPr>
            </a:lvl6pPr>
            <a:lvl7pPr lvl="6" rtl="0" algn="ctr">
              <a:spcBef>
                <a:spcPts val="0"/>
              </a:spcBef>
              <a:spcAft>
                <a:spcPts val="0"/>
              </a:spcAft>
              <a:buSzPts val="12000"/>
              <a:buFont typeface="Staatliches"/>
              <a:buNone/>
              <a:defRPr sz="12000">
                <a:latin typeface="Staatliches"/>
                <a:ea typeface="Staatliches"/>
                <a:cs typeface="Staatliches"/>
                <a:sym typeface="Staatliches"/>
              </a:defRPr>
            </a:lvl7pPr>
            <a:lvl8pPr lvl="7" rtl="0" algn="ctr">
              <a:spcBef>
                <a:spcPts val="0"/>
              </a:spcBef>
              <a:spcAft>
                <a:spcPts val="0"/>
              </a:spcAft>
              <a:buSzPts val="12000"/>
              <a:buFont typeface="Staatliches"/>
              <a:buNone/>
              <a:defRPr sz="12000">
                <a:latin typeface="Staatliches"/>
                <a:ea typeface="Staatliches"/>
                <a:cs typeface="Staatliches"/>
                <a:sym typeface="Staatliches"/>
              </a:defRPr>
            </a:lvl8pPr>
            <a:lvl9pPr lvl="8" rtl="0" algn="ctr">
              <a:spcBef>
                <a:spcPts val="0"/>
              </a:spcBef>
              <a:spcAft>
                <a:spcPts val="0"/>
              </a:spcAft>
              <a:buSzPts val="12000"/>
              <a:buFont typeface="Staatliches"/>
              <a:buNone/>
              <a:defRPr sz="12000">
                <a:latin typeface="Staatliches"/>
                <a:ea typeface="Staatliches"/>
                <a:cs typeface="Staatliches"/>
                <a:sym typeface="Staatliches"/>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1_1">
    <p:bg>
      <p:bgPr>
        <a:solidFill>
          <a:schemeClr val="dk1"/>
        </a:solidFill>
      </p:bgPr>
    </p:bg>
    <p:spTree>
      <p:nvGrpSpPr>
        <p:cNvPr id="180" name="Shape 180"/>
        <p:cNvGrpSpPr/>
        <p:nvPr/>
      </p:nvGrpSpPr>
      <p:grpSpPr>
        <a:xfrm>
          <a:off x="0" y="0"/>
          <a:ext cx="0" cy="0"/>
          <a:chOff x="0" y="0"/>
          <a:chExt cx="0" cy="0"/>
        </a:xfrm>
      </p:grpSpPr>
      <p:sp>
        <p:nvSpPr>
          <p:cNvPr id="181" name="Google Shape;181;p21"/>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5309">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17" name="Shape 17"/>
        <p:cNvGrpSpPr/>
        <p:nvPr/>
      </p:nvGrpSpPr>
      <p:grpSpPr>
        <a:xfrm>
          <a:off x="0" y="0"/>
          <a:ext cx="0" cy="0"/>
          <a:chOff x="0" y="0"/>
          <a:chExt cx="0" cy="0"/>
        </a:xfrm>
      </p:grpSpPr>
      <p:sp>
        <p:nvSpPr>
          <p:cNvPr id="18" name="Google Shape;18;p4"/>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718500" y="1526625"/>
            <a:ext cx="7706400" cy="3291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lt1"/>
              </a:buClr>
              <a:buSzPts val="1200"/>
              <a:buFont typeface="Abel"/>
              <a:buChar char="●"/>
              <a:defRPr sz="1200">
                <a:solidFill>
                  <a:schemeClr val="lt1"/>
                </a:solidFill>
              </a:defRPr>
            </a:lvl1pPr>
            <a:lvl2pPr indent="-317500" lvl="1" marL="914400" rtl="0">
              <a:spcBef>
                <a:spcPts val="0"/>
              </a:spcBef>
              <a:spcAft>
                <a:spcPts val="0"/>
              </a:spcAft>
              <a:buClr>
                <a:schemeClr val="lt1"/>
              </a:buClr>
              <a:buSzPts val="1400"/>
              <a:buFont typeface="Arial"/>
              <a:buChar char="○"/>
              <a:defRPr>
                <a:solidFill>
                  <a:schemeClr val="lt1"/>
                </a:solidFill>
              </a:defRPr>
            </a:lvl2pPr>
            <a:lvl3pPr indent="-317500" lvl="2" marL="1371600" rtl="0">
              <a:spcBef>
                <a:spcPts val="1600"/>
              </a:spcBef>
              <a:spcAft>
                <a:spcPts val="0"/>
              </a:spcAft>
              <a:buClr>
                <a:schemeClr val="lt1"/>
              </a:buClr>
              <a:buSzPts val="1400"/>
              <a:buFont typeface="Arial"/>
              <a:buChar char="■"/>
              <a:defRPr>
                <a:solidFill>
                  <a:schemeClr val="lt1"/>
                </a:solidFill>
              </a:defRPr>
            </a:lvl3pPr>
            <a:lvl4pPr indent="-317500" lvl="3" marL="1828800" rtl="0">
              <a:spcBef>
                <a:spcPts val="1600"/>
              </a:spcBef>
              <a:spcAft>
                <a:spcPts val="0"/>
              </a:spcAft>
              <a:buClr>
                <a:schemeClr val="lt1"/>
              </a:buClr>
              <a:buSzPts val="1400"/>
              <a:buFont typeface="Arial"/>
              <a:buChar char="●"/>
              <a:defRPr>
                <a:solidFill>
                  <a:schemeClr val="lt1"/>
                </a:solidFill>
              </a:defRPr>
            </a:lvl4pPr>
            <a:lvl5pPr indent="-317500" lvl="4" marL="2286000" rtl="0">
              <a:spcBef>
                <a:spcPts val="1600"/>
              </a:spcBef>
              <a:spcAft>
                <a:spcPts val="0"/>
              </a:spcAft>
              <a:buClr>
                <a:schemeClr val="lt1"/>
              </a:buClr>
              <a:buSzPts val="1400"/>
              <a:buFont typeface="Arial"/>
              <a:buChar char="○"/>
              <a:defRPr>
                <a:solidFill>
                  <a:schemeClr val="lt1"/>
                </a:solidFill>
              </a:defRPr>
            </a:lvl5pPr>
            <a:lvl6pPr indent="-317500" lvl="5" marL="2743200" rtl="0">
              <a:spcBef>
                <a:spcPts val="1600"/>
              </a:spcBef>
              <a:spcAft>
                <a:spcPts val="0"/>
              </a:spcAft>
              <a:buClr>
                <a:schemeClr val="lt1"/>
              </a:buClr>
              <a:buSzPts val="1400"/>
              <a:buFont typeface="Arial"/>
              <a:buChar char="■"/>
              <a:defRPr>
                <a:solidFill>
                  <a:schemeClr val="lt1"/>
                </a:solidFill>
              </a:defRPr>
            </a:lvl6pPr>
            <a:lvl7pPr indent="-317500" lvl="6" marL="3200400" rtl="0">
              <a:spcBef>
                <a:spcPts val="1600"/>
              </a:spcBef>
              <a:spcAft>
                <a:spcPts val="0"/>
              </a:spcAft>
              <a:buClr>
                <a:schemeClr val="lt1"/>
              </a:buClr>
              <a:buSzPts val="1400"/>
              <a:buFont typeface="Arial"/>
              <a:buChar char="●"/>
              <a:defRPr>
                <a:solidFill>
                  <a:schemeClr val="lt1"/>
                </a:solidFill>
              </a:defRPr>
            </a:lvl7pPr>
            <a:lvl8pPr indent="-317500" lvl="7" marL="3657600" rtl="0">
              <a:spcBef>
                <a:spcPts val="1600"/>
              </a:spcBef>
              <a:spcAft>
                <a:spcPts val="0"/>
              </a:spcAft>
              <a:buClr>
                <a:schemeClr val="lt1"/>
              </a:buClr>
              <a:buSzPts val="1400"/>
              <a:buFont typeface="Arial"/>
              <a:buChar char="○"/>
              <a:defRPr>
                <a:solidFill>
                  <a:schemeClr val="lt1"/>
                </a:solidFill>
              </a:defRPr>
            </a:lvl8pPr>
            <a:lvl9pPr indent="-317500" lvl="8" marL="4114800" rtl="0">
              <a:spcBef>
                <a:spcPts val="1600"/>
              </a:spcBef>
              <a:spcAft>
                <a:spcPts val="1600"/>
              </a:spcAft>
              <a:buClr>
                <a:schemeClr val="lt1"/>
              </a:buClr>
              <a:buSzPts val="1400"/>
              <a:buFont typeface="Arial"/>
              <a:buChar char="■"/>
              <a:defRPr>
                <a:solidFill>
                  <a:schemeClr val="lt1"/>
                </a:solidFill>
              </a:defRPr>
            </a:lvl9pPr>
          </a:lstStyle>
          <a:p/>
        </p:txBody>
      </p:sp>
      <p:sp>
        <p:nvSpPr>
          <p:cNvPr id="20" name="Google Shape;20;p4"/>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21" name="Shape 21"/>
        <p:cNvGrpSpPr/>
        <p:nvPr/>
      </p:nvGrpSpPr>
      <p:grpSpPr>
        <a:xfrm>
          <a:off x="0" y="0"/>
          <a:ext cx="0" cy="0"/>
          <a:chOff x="0" y="0"/>
          <a:chExt cx="0" cy="0"/>
        </a:xfrm>
      </p:grpSpPr>
      <p:sp>
        <p:nvSpPr>
          <p:cNvPr id="22" name="Google Shape;22;p5"/>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5"/>
          <p:cNvSpPr txBox="1"/>
          <p:nvPr>
            <p:ph idx="1" type="subTitle"/>
          </p:nvPr>
        </p:nvSpPr>
        <p:spPr>
          <a:xfrm>
            <a:off x="4617950" y="3452799"/>
            <a:ext cx="3710400" cy="82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3F3F3"/>
              </a:buClr>
              <a:buSzPts val="2800"/>
              <a:buNone/>
              <a:defRPr sz="1400">
                <a:solidFill>
                  <a:srgbClr val="2A2929"/>
                </a:solidFill>
              </a:defRPr>
            </a:lvl1pPr>
            <a:lvl2pPr lvl="1" rtl="0" algn="ctr">
              <a:lnSpc>
                <a:spcPct val="100000"/>
              </a:lnSpc>
              <a:spcBef>
                <a:spcPts val="0"/>
              </a:spcBef>
              <a:spcAft>
                <a:spcPts val="0"/>
              </a:spcAft>
              <a:buClr>
                <a:srgbClr val="F3F3F3"/>
              </a:buClr>
              <a:buSzPts val="2800"/>
              <a:buNone/>
              <a:defRPr sz="2800">
                <a:solidFill>
                  <a:srgbClr val="F3F3F3"/>
                </a:solidFill>
              </a:defRPr>
            </a:lvl2pPr>
            <a:lvl3pPr lvl="2" rtl="0" algn="ctr">
              <a:lnSpc>
                <a:spcPct val="100000"/>
              </a:lnSpc>
              <a:spcBef>
                <a:spcPts val="0"/>
              </a:spcBef>
              <a:spcAft>
                <a:spcPts val="0"/>
              </a:spcAft>
              <a:buClr>
                <a:srgbClr val="F3F3F3"/>
              </a:buClr>
              <a:buSzPts val="2800"/>
              <a:buNone/>
              <a:defRPr sz="2800">
                <a:solidFill>
                  <a:srgbClr val="F3F3F3"/>
                </a:solidFill>
              </a:defRPr>
            </a:lvl3pPr>
            <a:lvl4pPr lvl="3" rtl="0" algn="ctr">
              <a:lnSpc>
                <a:spcPct val="100000"/>
              </a:lnSpc>
              <a:spcBef>
                <a:spcPts val="0"/>
              </a:spcBef>
              <a:spcAft>
                <a:spcPts val="0"/>
              </a:spcAft>
              <a:buClr>
                <a:srgbClr val="F3F3F3"/>
              </a:buClr>
              <a:buSzPts val="2800"/>
              <a:buNone/>
              <a:defRPr sz="2800">
                <a:solidFill>
                  <a:srgbClr val="F3F3F3"/>
                </a:solidFill>
              </a:defRPr>
            </a:lvl4pPr>
            <a:lvl5pPr lvl="4" rtl="0" algn="ctr">
              <a:lnSpc>
                <a:spcPct val="100000"/>
              </a:lnSpc>
              <a:spcBef>
                <a:spcPts val="0"/>
              </a:spcBef>
              <a:spcAft>
                <a:spcPts val="0"/>
              </a:spcAft>
              <a:buClr>
                <a:srgbClr val="F3F3F3"/>
              </a:buClr>
              <a:buSzPts val="2800"/>
              <a:buNone/>
              <a:defRPr sz="2800">
                <a:solidFill>
                  <a:srgbClr val="F3F3F3"/>
                </a:solidFill>
              </a:defRPr>
            </a:lvl5pPr>
            <a:lvl6pPr lvl="5" rtl="0" algn="ctr">
              <a:lnSpc>
                <a:spcPct val="100000"/>
              </a:lnSpc>
              <a:spcBef>
                <a:spcPts val="0"/>
              </a:spcBef>
              <a:spcAft>
                <a:spcPts val="0"/>
              </a:spcAft>
              <a:buClr>
                <a:srgbClr val="F3F3F3"/>
              </a:buClr>
              <a:buSzPts val="2800"/>
              <a:buNone/>
              <a:defRPr sz="2800">
                <a:solidFill>
                  <a:srgbClr val="F3F3F3"/>
                </a:solidFill>
              </a:defRPr>
            </a:lvl6pPr>
            <a:lvl7pPr lvl="6" rtl="0" algn="ctr">
              <a:lnSpc>
                <a:spcPct val="100000"/>
              </a:lnSpc>
              <a:spcBef>
                <a:spcPts val="0"/>
              </a:spcBef>
              <a:spcAft>
                <a:spcPts val="0"/>
              </a:spcAft>
              <a:buClr>
                <a:srgbClr val="F3F3F3"/>
              </a:buClr>
              <a:buSzPts val="2800"/>
              <a:buNone/>
              <a:defRPr sz="2800">
                <a:solidFill>
                  <a:srgbClr val="F3F3F3"/>
                </a:solidFill>
              </a:defRPr>
            </a:lvl7pPr>
            <a:lvl8pPr lvl="7" rtl="0" algn="ctr">
              <a:lnSpc>
                <a:spcPct val="100000"/>
              </a:lnSpc>
              <a:spcBef>
                <a:spcPts val="0"/>
              </a:spcBef>
              <a:spcAft>
                <a:spcPts val="0"/>
              </a:spcAft>
              <a:buClr>
                <a:srgbClr val="F3F3F3"/>
              </a:buClr>
              <a:buSzPts val="2800"/>
              <a:buNone/>
              <a:defRPr sz="2800">
                <a:solidFill>
                  <a:srgbClr val="F3F3F3"/>
                </a:solidFill>
              </a:defRPr>
            </a:lvl8pPr>
            <a:lvl9pPr lvl="8" rtl="0" algn="ctr">
              <a:lnSpc>
                <a:spcPct val="100000"/>
              </a:lnSpc>
              <a:spcBef>
                <a:spcPts val="0"/>
              </a:spcBef>
              <a:spcAft>
                <a:spcPts val="0"/>
              </a:spcAft>
              <a:buClr>
                <a:srgbClr val="F3F3F3"/>
              </a:buClr>
              <a:buSzPts val="2800"/>
              <a:buNone/>
              <a:defRPr sz="2800">
                <a:solidFill>
                  <a:srgbClr val="F3F3F3"/>
                </a:solidFill>
              </a:defRPr>
            </a:lvl9pPr>
          </a:lstStyle>
          <a:p/>
        </p:txBody>
      </p:sp>
      <p:sp>
        <p:nvSpPr>
          <p:cNvPr id="24" name="Google Shape;24;p5"/>
          <p:cNvSpPr txBox="1"/>
          <p:nvPr>
            <p:ph idx="2" type="subTitle"/>
          </p:nvPr>
        </p:nvSpPr>
        <p:spPr>
          <a:xfrm>
            <a:off x="4617950" y="1260349"/>
            <a:ext cx="3710400" cy="82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3F3F3"/>
              </a:buClr>
              <a:buSzPts val="2800"/>
              <a:buNone/>
              <a:defRPr sz="1400"/>
            </a:lvl1pPr>
            <a:lvl2pPr lvl="1" rtl="0" algn="ctr">
              <a:lnSpc>
                <a:spcPct val="100000"/>
              </a:lnSpc>
              <a:spcBef>
                <a:spcPts val="0"/>
              </a:spcBef>
              <a:spcAft>
                <a:spcPts val="0"/>
              </a:spcAft>
              <a:buClr>
                <a:srgbClr val="F3F3F3"/>
              </a:buClr>
              <a:buSzPts val="2800"/>
              <a:buNone/>
              <a:defRPr sz="2800">
                <a:solidFill>
                  <a:srgbClr val="F3F3F3"/>
                </a:solidFill>
              </a:defRPr>
            </a:lvl2pPr>
            <a:lvl3pPr lvl="2" rtl="0" algn="ctr">
              <a:lnSpc>
                <a:spcPct val="100000"/>
              </a:lnSpc>
              <a:spcBef>
                <a:spcPts val="0"/>
              </a:spcBef>
              <a:spcAft>
                <a:spcPts val="0"/>
              </a:spcAft>
              <a:buClr>
                <a:srgbClr val="F3F3F3"/>
              </a:buClr>
              <a:buSzPts val="2800"/>
              <a:buNone/>
              <a:defRPr sz="2800">
                <a:solidFill>
                  <a:srgbClr val="F3F3F3"/>
                </a:solidFill>
              </a:defRPr>
            </a:lvl3pPr>
            <a:lvl4pPr lvl="3" rtl="0" algn="ctr">
              <a:lnSpc>
                <a:spcPct val="100000"/>
              </a:lnSpc>
              <a:spcBef>
                <a:spcPts val="0"/>
              </a:spcBef>
              <a:spcAft>
                <a:spcPts val="0"/>
              </a:spcAft>
              <a:buClr>
                <a:srgbClr val="F3F3F3"/>
              </a:buClr>
              <a:buSzPts val="2800"/>
              <a:buNone/>
              <a:defRPr sz="2800">
                <a:solidFill>
                  <a:srgbClr val="F3F3F3"/>
                </a:solidFill>
              </a:defRPr>
            </a:lvl4pPr>
            <a:lvl5pPr lvl="4" rtl="0" algn="ctr">
              <a:lnSpc>
                <a:spcPct val="100000"/>
              </a:lnSpc>
              <a:spcBef>
                <a:spcPts val="0"/>
              </a:spcBef>
              <a:spcAft>
                <a:spcPts val="0"/>
              </a:spcAft>
              <a:buClr>
                <a:srgbClr val="F3F3F3"/>
              </a:buClr>
              <a:buSzPts val="2800"/>
              <a:buNone/>
              <a:defRPr sz="2800">
                <a:solidFill>
                  <a:srgbClr val="F3F3F3"/>
                </a:solidFill>
              </a:defRPr>
            </a:lvl5pPr>
            <a:lvl6pPr lvl="5" rtl="0" algn="ctr">
              <a:lnSpc>
                <a:spcPct val="100000"/>
              </a:lnSpc>
              <a:spcBef>
                <a:spcPts val="0"/>
              </a:spcBef>
              <a:spcAft>
                <a:spcPts val="0"/>
              </a:spcAft>
              <a:buClr>
                <a:srgbClr val="F3F3F3"/>
              </a:buClr>
              <a:buSzPts val="2800"/>
              <a:buNone/>
              <a:defRPr sz="2800">
                <a:solidFill>
                  <a:srgbClr val="F3F3F3"/>
                </a:solidFill>
              </a:defRPr>
            </a:lvl6pPr>
            <a:lvl7pPr lvl="6" rtl="0" algn="ctr">
              <a:lnSpc>
                <a:spcPct val="100000"/>
              </a:lnSpc>
              <a:spcBef>
                <a:spcPts val="0"/>
              </a:spcBef>
              <a:spcAft>
                <a:spcPts val="0"/>
              </a:spcAft>
              <a:buClr>
                <a:srgbClr val="F3F3F3"/>
              </a:buClr>
              <a:buSzPts val="2800"/>
              <a:buNone/>
              <a:defRPr sz="2800">
                <a:solidFill>
                  <a:srgbClr val="F3F3F3"/>
                </a:solidFill>
              </a:defRPr>
            </a:lvl7pPr>
            <a:lvl8pPr lvl="7" rtl="0" algn="ctr">
              <a:lnSpc>
                <a:spcPct val="100000"/>
              </a:lnSpc>
              <a:spcBef>
                <a:spcPts val="0"/>
              </a:spcBef>
              <a:spcAft>
                <a:spcPts val="0"/>
              </a:spcAft>
              <a:buClr>
                <a:srgbClr val="F3F3F3"/>
              </a:buClr>
              <a:buSzPts val="2800"/>
              <a:buNone/>
              <a:defRPr sz="2800">
                <a:solidFill>
                  <a:srgbClr val="F3F3F3"/>
                </a:solidFill>
              </a:defRPr>
            </a:lvl8pPr>
            <a:lvl9pPr lvl="8" rtl="0" algn="ctr">
              <a:lnSpc>
                <a:spcPct val="100000"/>
              </a:lnSpc>
              <a:spcBef>
                <a:spcPts val="0"/>
              </a:spcBef>
              <a:spcAft>
                <a:spcPts val="0"/>
              </a:spcAft>
              <a:buClr>
                <a:srgbClr val="F3F3F3"/>
              </a:buClr>
              <a:buSzPts val="2800"/>
              <a:buNone/>
              <a:defRPr sz="2800">
                <a:solidFill>
                  <a:srgbClr val="F3F3F3"/>
                </a:solidFill>
              </a:defRPr>
            </a:lvl9pPr>
          </a:lstStyle>
          <a:p/>
        </p:txBody>
      </p:sp>
      <p:sp>
        <p:nvSpPr>
          <p:cNvPr id="25" name="Google Shape;25;p5"/>
          <p:cNvSpPr txBox="1"/>
          <p:nvPr>
            <p:ph type="ctrTitle"/>
          </p:nvPr>
        </p:nvSpPr>
        <p:spPr>
          <a:xfrm>
            <a:off x="4617950" y="425075"/>
            <a:ext cx="3710400" cy="119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3000">
                <a:solidFill>
                  <a:schemeClr val="lt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26" name="Google Shape;26;p5"/>
          <p:cNvSpPr txBox="1"/>
          <p:nvPr>
            <p:ph idx="3" type="ctrTitle"/>
          </p:nvPr>
        </p:nvSpPr>
        <p:spPr>
          <a:xfrm>
            <a:off x="4617950" y="2613350"/>
            <a:ext cx="3710400" cy="119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3000">
                <a:solidFill>
                  <a:schemeClr val="lt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27" name="Shape 27"/>
        <p:cNvGrpSpPr/>
        <p:nvPr/>
      </p:nvGrpSpPr>
      <p:grpSpPr>
        <a:xfrm>
          <a:off x="0" y="0"/>
          <a:ext cx="0" cy="0"/>
          <a:chOff x="0" y="0"/>
          <a:chExt cx="0" cy="0"/>
        </a:xfrm>
      </p:grpSpPr>
      <p:sp>
        <p:nvSpPr>
          <p:cNvPr id="28" name="Google Shape;28;p6"/>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6"/>
          <p:cNvGrpSpPr/>
          <p:nvPr/>
        </p:nvGrpSpPr>
        <p:grpSpPr>
          <a:xfrm>
            <a:off x="319500" y="0"/>
            <a:ext cx="8505000" cy="981750"/>
            <a:chOff x="319500" y="0"/>
            <a:chExt cx="8505000" cy="981750"/>
          </a:xfrm>
        </p:grpSpPr>
        <p:sp>
          <p:nvSpPr>
            <p:cNvPr id="30" name="Google Shape;30;p6"/>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6"/>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36" name="Shape 36"/>
        <p:cNvGrpSpPr/>
        <p:nvPr/>
      </p:nvGrpSpPr>
      <p:grpSpPr>
        <a:xfrm>
          <a:off x="0" y="0"/>
          <a:ext cx="0" cy="0"/>
          <a:chOff x="0" y="0"/>
          <a:chExt cx="0" cy="0"/>
        </a:xfrm>
      </p:grpSpPr>
      <p:sp>
        <p:nvSpPr>
          <p:cNvPr id="37" name="Google Shape;37;p7"/>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idx="1" type="subTitle"/>
          </p:nvPr>
        </p:nvSpPr>
        <p:spPr>
          <a:xfrm>
            <a:off x="4121900" y="2652225"/>
            <a:ext cx="4302900" cy="1763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rgbClr val="F3F3F3"/>
              </a:buClr>
              <a:buSzPts val="1100"/>
              <a:buNone/>
              <a:defRPr sz="1400">
                <a:solidFill>
                  <a:srgbClr val="2A2929"/>
                </a:solidFill>
              </a:defRPr>
            </a:lvl1pPr>
            <a:lvl2pPr lvl="1" rtl="0" algn="r">
              <a:lnSpc>
                <a:spcPct val="100000"/>
              </a:lnSpc>
              <a:spcBef>
                <a:spcPts val="0"/>
              </a:spcBef>
              <a:spcAft>
                <a:spcPts val="0"/>
              </a:spcAft>
              <a:buClr>
                <a:srgbClr val="F3F3F3"/>
              </a:buClr>
              <a:buSzPts val="1100"/>
              <a:buNone/>
              <a:defRPr sz="1100">
                <a:solidFill>
                  <a:srgbClr val="F3F3F3"/>
                </a:solidFill>
              </a:defRPr>
            </a:lvl2pPr>
            <a:lvl3pPr lvl="2" rtl="0" algn="r">
              <a:lnSpc>
                <a:spcPct val="100000"/>
              </a:lnSpc>
              <a:spcBef>
                <a:spcPts val="0"/>
              </a:spcBef>
              <a:spcAft>
                <a:spcPts val="0"/>
              </a:spcAft>
              <a:buClr>
                <a:srgbClr val="F3F3F3"/>
              </a:buClr>
              <a:buSzPts val="1100"/>
              <a:buNone/>
              <a:defRPr sz="1100">
                <a:solidFill>
                  <a:srgbClr val="F3F3F3"/>
                </a:solidFill>
              </a:defRPr>
            </a:lvl3pPr>
            <a:lvl4pPr lvl="3" rtl="0" algn="r">
              <a:lnSpc>
                <a:spcPct val="100000"/>
              </a:lnSpc>
              <a:spcBef>
                <a:spcPts val="0"/>
              </a:spcBef>
              <a:spcAft>
                <a:spcPts val="0"/>
              </a:spcAft>
              <a:buClr>
                <a:srgbClr val="F3F3F3"/>
              </a:buClr>
              <a:buSzPts val="1100"/>
              <a:buNone/>
              <a:defRPr sz="1100">
                <a:solidFill>
                  <a:srgbClr val="F3F3F3"/>
                </a:solidFill>
              </a:defRPr>
            </a:lvl4pPr>
            <a:lvl5pPr lvl="4" rtl="0" algn="r">
              <a:lnSpc>
                <a:spcPct val="100000"/>
              </a:lnSpc>
              <a:spcBef>
                <a:spcPts val="0"/>
              </a:spcBef>
              <a:spcAft>
                <a:spcPts val="0"/>
              </a:spcAft>
              <a:buClr>
                <a:srgbClr val="F3F3F3"/>
              </a:buClr>
              <a:buSzPts val="1100"/>
              <a:buNone/>
              <a:defRPr sz="1100">
                <a:solidFill>
                  <a:srgbClr val="F3F3F3"/>
                </a:solidFill>
              </a:defRPr>
            </a:lvl5pPr>
            <a:lvl6pPr lvl="5" rtl="0" algn="r">
              <a:lnSpc>
                <a:spcPct val="100000"/>
              </a:lnSpc>
              <a:spcBef>
                <a:spcPts val="0"/>
              </a:spcBef>
              <a:spcAft>
                <a:spcPts val="0"/>
              </a:spcAft>
              <a:buClr>
                <a:srgbClr val="F3F3F3"/>
              </a:buClr>
              <a:buSzPts val="1100"/>
              <a:buNone/>
              <a:defRPr sz="1100">
                <a:solidFill>
                  <a:srgbClr val="F3F3F3"/>
                </a:solidFill>
              </a:defRPr>
            </a:lvl6pPr>
            <a:lvl7pPr lvl="6" rtl="0" algn="r">
              <a:lnSpc>
                <a:spcPct val="100000"/>
              </a:lnSpc>
              <a:spcBef>
                <a:spcPts val="0"/>
              </a:spcBef>
              <a:spcAft>
                <a:spcPts val="0"/>
              </a:spcAft>
              <a:buClr>
                <a:srgbClr val="F3F3F3"/>
              </a:buClr>
              <a:buSzPts val="1100"/>
              <a:buNone/>
              <a:defRPr sz="1100">
                <a:solidFill>
                  <a:srgbClr val="F3F3F3"/>
                </a:solidFill>
              </a:defRPr>
            </a:lvl7pPr>
            <a:lvl8pPr lvl="7" rtl="0" algn="r">
              <a:lnSpc>
                <a:spcPct val="100000"/>
              </a:lnSpc>
              <a:spcBef>
                <a:spcPts val="0"/>
              </a:spcBef>
              <a:spcAft>
                <a:spcPts val="0"/>
              </a:spcAft>
              <a:buClr>
                <a:srgbClr val="F3F3F3"/>
              </a:buClr>
              <a:buSzPts val="1100"/>
              <a:buNone/>
              <a:defRPr sz="1100">
                <a:solidFill>
                  <a:srgbClr val="F3F3F3"/>
                </a:solidFill>
              </a:defRPr>
            </a:lvl8pPr>
            <a:lvl9pPr lvl="8" rtl="0" algn="r">
              <a:lnSpc>
                <a:spcPct val="100000"/>
              </a:lnSpc>
              <a:spcBef>
                <a:spcPts val="0"/>
              </a:spcBef>
              <a:spcAft>
                <a:spcPts val="0"/>
              </a:spcAft>
              <a:buClr>
                <a:srgbClr val="F3F3F3"/>
              </a:buClr>
              <a:buSzPts val="1100"/>
              <a:buNone/>
              <a:defRPr sz="1100">
                <a:solidFill>
                  <a:srgbClr val="F3F3F3"/>
                </a:solidFill>
              </a:defRPr>
            </a:lvl9pPr>
          </a:lstStyle>
          <a:p/>
        </p:txBody>
      </p:sp>
      <p:sp>
        <p:nvSpPr>
          <p:cNvPr id="39" name="Google Shape;39;p7"/>
          <p:cNvSpPr txBox="1"/>
          <p:nvPr>
            <p:ph type="ctrTitle"/>
          </p:nvPr>
        </p:nvSpPr>
        <p:spPr>
          <a:xfrm>
            <a:off x="4070400" y="472200"/>
            <a:ext cx="4354500" cy="1705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3F3F3"/>
              </a:buClr>
              <a:buSzPts val="2400"/>
              <a:buNone/>
              <a:defRPr sz="48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0" name="Shape 40"/>
        <p:cNvGrpSpPr/>
        <p:nvPr/>
      </p:nvGrpSpPr>
      <p:grpSpPr>
        <a:xfrm>
          <a:off x="0" y="0"/>
          <a:ext cx="0" cy="0"/>
          <a:chOff x="0" y="0"/>
          <a:chExt cx="0" cy="0"/>
        </a:xfrm>
      </p:grpSpPr>
      <p:sp>
        <p:nvSpPr>
          <p:cNvPr id="41" name="Google Shape;41;p8"/>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txBox="1"/>
          <p:nvPr>
            <p:ph type="title"/>
          </p:nvPr>
        </p:nvSpPr>
        <p:spPr>
          <a:xfrm>
            <a:off x="3537201" y="1551150"/>
            <a:ext cx="4887600" cy="204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3F3F3"/>
              </a:buClr>
              <a:buSzPts val="4800"/>
              <a:buNone/>
              <a:defRPr sz="7200"/>
            </a:lvl1pPr>
            <a:lvl2pPr lvl="1" rtl="0">
              <a:spcBef>
                <a:spcPts val="0"/>
              </a:spcBef>
              <a:spcAft>
                <a:spcPts val="0"/>
              </a:spcAft>
              <a:buClr>
                <a:srgbClr val="F3F3F3"/>
              </a:buClr>
              <a:buSzPts val="4800"/>
              <a:buNone/>
              <a:defRPr b="1" sz="4800">
                <a:solidFill>
                  <a:srgbClr val="F3F3F3"/>
                </a:solidFill>
              </a:defRPr>
            </a:lvl2pPr>
            <a:lvl3pPr lvl="2" rtl="0">
              <a:spcBef>
                <a:spcPts val="0"/>
              </a:spcBef>
              <a:spcAft>
                <a:spcPts val="0"/>
              </a:spcAft>
              <a:buClr>
                <a:srgbClr val="F3F3F3"/>
              </a:buClr>
              <a:buSzPts val="4800"/>
              <a:buNone/>
              <a:defRPr b="1" sz="4800">
                <a:solidFill>
                  <a:srgbClr val="F3F3F3"/>
                </a:solidFill>
              </a:defRPr>
            </a:lvl3pPr>
            <a:lvl4pPr lvl="3" rtl="0">
              <a:spcBef>
                <a:spcPts val="0"/>
              </a:spcBef>
              <a:spcAft>
                <a:spcPts val="0"/>
              </a:spcAft>
              <a:buClr>
                <a:srgbClr val="F3F3F3"/>
              </a:buClr>
              <a:buSzPts val="4800"/>
              <a:buNone/>
              <a:defRPr b="1" sz="4800">
                <a:solidFill>
                  <a:srgbClr val="F3F3F3"/>
                </a:solidFill>
              </a:defRPr>
            </a:lvl4pPr>
            <a:lvl5pPr lvl="4" rtl="0">
              <a:spcBef>
                <a:spcPts val="0"/>
              </a:spcBef>
              <a:spcAft>
                <a:spcPts val="0"/>
              </a:spcAft>
              <a:buClr>
                <a:srgbClr val="F3F3F3"/>
              </a:buClr>
              <a:buSzPts val="4800"/>
              <a:buNone/>
              <a:defRPr b="1" sz="4800">
                <a:solidFill>
                  <a:srgbClr val="F3F3F3"/>
                </a:solidFill>
              </a:defRPr>
            </a:lvl5pPr>
            <a:lvl6pPr lvl="5" rtl="0">
              <a:spcBef>
                <a:spcPts val="0"/>
              </a:spcBef>
              <a:spcAft>
                <a:spcPts val="0"/>
              </a:spcAft>
              <a:buClr>
                <a:srgbClr val="F3F3F3"/>
              </a:buClr>
              <a:buSzPts val="4800"/>
              <a:buNone/>
              <a:defRPr b="1" sz="4800">
                <a:solidFill>
                  <a:srgbClr val="F3F3F3"/>
                </a:solidFill>
              </a:defRPr>
            </a:lvl6pPr>
            <a:lvl7pPr lvl="6" rtl="0">
              <a:spcBef>
                <a:spcPts val="0"/>
              </a:spcBef>
              <a:spcAft>
                <a:spcPts val="0"/>
              </a:spcAft>
              <a:buClr>
                <a:srgbClr val="F3F3F3"/>
              </a:buClr>
              <a:buSzPts val="4800"/>
              <a:buNone/>
              <a:defRPr b="1" sz="4800">
                <a:solidFill>
                  <a:srgbClr val="F3F3F3"/>
                </a:solidFill>
              </a:defRPr>
            </a:lvl7pPr>
            <a:lvl8pPr lvl="7" rtl="0">
              <a:spcBef>
                <a:spcPts val="0"/>
              </a:spcBef>
              <a:spcAft>
                <a:spcPts val="0"/>
              </a:spcAft>
              <a:buClr>
                <a:srgbClr val="F3F3F3"/>
              </a:buClr>
              <a:buSzPts val="4800"/>
              <a:buNone/>
              <a:defRPr b="1" sz="4800">
                <a:solidFill>
                  <a:srgbClr val="F3F3F3"/>
                </a:solidFill>
              </a:defRPr>
            </a:lvl8pPr>
            <a:lvl9pPr lvl="8" rtl="0">
              <a:spcBef>
                <a:spcPts val="0"/>
              </a:spcBef>
              <a:spcAft>
                <a:spcPts val="0"/>
              </a:spcAft>
              <a:buClr>
                <a:srgbClr val="F3F3F3"/>
              </a:buClr>
              <a:buSzPts val="4800"/>
              <a:buNone/>
              <a:defRPr b="1" sz="4800">
                <a:solidFill>
                  <a:srgbClr val="F3F3F3"/>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3" name="Shape 43"/>
        <p:cNvGrpSpPr/>
        <p:nvPr/>
      </p:nvGrpSpPr>
      <p:grpSpPr>
        <a:xfrm>
          <a:off x="0" y="0"/>
          <a:ext cx="0" cy="0"/>
          <a:chOff x="0" y="0"/>
          <a:chExt cx="0" cy="0"/>
        </a:xfrm>
      </p:grpSpPr>
      <p:sp>
        <p:nvSpPr>
          <p:cNvPr id="44" name="Google Shape;44;p9"/>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9"/>
          <p:cNvGrpSpPr/>
          <p:nvPr/>
        </p:nvGrpSpPr>
        <p:grpSpPr>
          <a:xfrm>
            <a:off x="314000" y="2020325"/>
            <a:ext cx="8510400" cy="1625025"/>
            <a:chOff x="314000" y="2020325"/>
            <a:chExt cx="8510400" cy="1625025"/>
          </a:xfrm>
        </p:grpSpPr>
        <p:sp>
          <p:nvSpPr>
            <p:cNvPr id="46" name="Google Shape;46;p9"/>
            <p:cNvSpPr/>
            <p:nvPr/>
          </p:nvSpPr>
          <p:spPr>
            <a:xfrm>
              <a:off x="314000" y="2542250"/>
              <a:ext cx="8510400" cy="1103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9"/>
            <p:cNvGrpSpPr/>
            <p:nvPr/>
          </p:nvGrpSpPr>
          <p:grpSpPr>
            <a:xfrm>
              <a:off x="3524825" y="2020325"/>
              <a:ext cx="2076362" cy="641924"/>
              <a:chOff x="3527575" y="0"/>
              <a:chExt cx="2076362" cy="641924"/>
            </a:xfrm>
          </p:grpSpPr>
          <p:sp>
            <p:nvSpPr>
              <p:cNvPr id="48" name="Google Shape;48;p9"/>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 name="Google Shape;49;p9"/>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0" name="Google Shape;50;p9"/>
              <p:cNvGrpSpPr/>
              <p:nvPr/>
            </p:nvGrpSpPr>
            <p:grpSpPr>
              <a:xfrm>
                <a:off x="5557050" y="0"/>
                <a:ext cx="46887" cy="641924"/>
                <a:chOff x="2783050" y="0"/>
                <a:chExt cx="46887" cy="641924"/>
              </a:xfrm>
            </p:grpSpPr>
            <p:sp>
              <p:nvSpPr>
                <p:cNvPr id="51" name="Google Shape;51;p9"/>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 name="Google Shape;52;p9"/>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grpSp>
      <p:grpSp>
        <p:nvGrpSpPr>
          <p:cNvPr id="53" name="Google Shape;53;p9"/>
          <p:cNvGrpSpPr/>
          <p:nvPr/>
        </p:nvGrpSpPr>
        <p:grpSpPr>
          <a:xfrm>
            <a:off x="3291400" y="0"/>
            <a:ext cx="2555700" cy="2301750"/>
            <a:chOff x="3294150" y="0"/>
            <a:chExt cx="2555700" cy="2301750"/>
          </a:xfrm>
        </p:grpSpPr>
        <p:sp>
          <p:nvSpPr>
            <p:cNvPr id="54" name="Google Shape;54;p9"/>
            <p:cNvSpPr/>
            <p:nvPr/>
          </p:nvSpPr>
          <p:spPr>
            <a:xfrm>
              <a:off x="3294150" y="363150"/>
              <a:ext cx="2555700" cy="193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9"/>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9"/>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7" name="Google Shape;57;p9"/>
            <p:cNvGrpSpPr/>
            <p:nvPr/>
          </p:nvGrpSpPr>
          <p:grpSpPr>
            <a:xfrm>
              <a:off x="5557050" y="0"/>
              <a:ext cx="46887" cy="641924"/>
              <a:chOff x="2783050" y="0"/>
              <a:chExt cx="46887" cy="641924"/>
            </a:xfrm>
          </p:grpSpPr>
          <p:sp>
            <p:nvSpPr>
              <p:cNvPr id="58" name="Google Shape;58;p9"/>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 name="Google Shape;59;p9"/>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
        <p:nvSpPr>
          <p:cNvPr id="60" name="Google Shape;60;p9"/>
          <p:cNvSpPr txBox="1"/>
          <p:nvPr>
            <p:ph type="ctrTitle"/>
          </p:nvPr>
        </p:nvSpPr>
        <p:spPr>
          <a:xfrm>
            <a:off x="1670500" y="2542250"/>
            <a:ext cx="5797500" cy="119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5200"/>
              <a:buNone/>
              <a:defRPr sz="5200">
                <a:solidFill>
                  <a:schemeClr val="lt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61" name="Google Shape;61;p9"/>
          <p:cNvSpPr txBox="1"/>
          <p:nvPr>
            <p:ph idx="1" type="subTitle"/>
          </p:nvPr>
        </p:nvSpPr>
        <p:spPr>
          <a:xfrm>
            <a:off x="1670500" y="3740150"/>
            <a:ext cx="5797500" cy="3990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lt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62" name="Google Shape;62;p9"/>
          <p:cNvSpPr txBox="1"/>
          <p:nvPr>
            <p:ph hasCustomPrompt="1" idx="2" type="title"/>
          </p:nvPr>
        </p:nvSpPr>
        <p:spPr>
          <a:xfrm>
            <a:off x="3775750" y="877525"/>
            <a:ext cx="1587000" cy="105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200"/>
            </a:lvl1pPr>
            <a:lvl2pPr lvl="1" rtl="0" algn="ctr">
              <a:spcBef>
                <a:spcPts val="0"/>
              </a:spcBef>
              <a:spcAft>
                <a:spcPts val="0"/>
              </a:spcAft>
              <a:buSzPts val="12000"/>
              <a:buFont typeface="Staatliches"/>
              <a:buNone/>
              <a:defRPr sz="12000">
                <a:latin typeface="Staatliches"/>
                <a:ea typeface="Staatliches"/>
                <a:cs typeface="Staatliches"/>
                <a:sym typeface="Staatliches"/>
              </a:defRPr>
            </a:lvl2pPr>
            <a:lvl3pPr lvl="2" rtl="0" algn="ctr">
              <a:spcBef>
                <a:spcPts val="0"/>
              </a:spcBef>
              <a:spcAft>
                <a:spcPts val="0"/>
              </a:spcAft>
              <a:buSzPts val="12000"/>
              <a:buFont typeface="Staatliches"/>
              <a:buNone/>
              <a:defRPr sz="12000">
                <a:latin typeface="Staatliches"/>
                <a:ea typeface="Staatliches"/>
                <a:cs typeface="Staatliches"/>
                <a:sym typeface="Staatliches"/>
              </a:defRPr>
            </a:lvl3pPr>
            <a:lvl4pPr lvl="3" rtl="0" algn="ctr">
              <a:spcBef>
                <a:spcPts val="0"/>
              </a:spcBef>
              <a:spcAft>
                <a:spcPts val="0"/>
              </a:spcAft>
              <a:buSzPts val="12000"/>
              <a:buFont typeface="Staatliches"/>
              <a:buNone/>
              <a:defRPr sz="12000">
                <a:latin typeface="Staatliches"/>
                <a:ea typeface="Staatliches"/>
                <a:cs typeface="Staatliches"/>
                <a:sym typeface="Staatliches"/>
              </a:defRPr>
            </a:lvl4pPr>
            <a:lvl5pPr lvl="4" rtl="0" algn="ctr">
              <a:spcBef>
                <a:spcPts val="0"/>
              </a:spcBef>
              <a:spcAft>
                <a:spcPts val="0"/>
              </a:spcAft>
              <a:buSzPts val="12000"/>
              <a:buFont typeface="Staatliches"/>
              <a:buNone/>
              <a:defRPr sz="12000">
                <a:latin typeface="Staatliches"/>
                <a:ea typeface="Staatliches"/>
                <a:cs typeface="Staatliches"/>
                <a:sym typeface="Staatliches"/>
              </a:defRPr>
            </a:lvl5pPr>
            <a:lvl6pPr lvl="5" rtl="0" algn="ctr">
              <a:spcBef>
                <a:spcPts val="0"/>
              </a:spcBef>
              <a:spcAft>
                <a:spcPts val="0"/>
              </a:spcAft>
              <a:buSzPts val="12000"/>
              <a:buFont typeface="Staatliches"/>
              <a:buNone/>
              <a:defRPr sz="12000">
                <a:latin typeface="Staatliches"/>
                <a:ea typeface="Staatliches"/>
                <a:cs typeface="Staatliches"/>
                <a:sym typeface="Staatliches"/>
              </a:defRPr>
            </a:lvl6pPr>
            <a:lvl7pPr lvl="6" rtl="0" algn="ctr">
              <a:spcBef>
                <a:spcPts val="0"/>
              </a:spcBef>
              <a:spcAft>
                <a:spcPts val="0"/>
              </a:spcAft>
              <a:buSzPts val="12000"/>
              <a:buFont typeface="Staatliches"/>
              <a:buNone/>
              <a:defRPr sz="12000">
                <a:latin typeface="Staatliches"/>
                <a:ea typeface="Staatliches"/>
                <a:cs typeface="Staatliches"/>
                <a:sym typeface="Staatliches"/>
              </a:defRPr>
            </a:lvl7pPr>
            <a:lvl8pPr lvl="7" rtl="0" algn="ctr">
              <a:spcBef>
                <a:spcPts val="0"/>
              </a:spcBef>
              <a:spcAft>
                <a:spcPts val="0"/>
              </a:spcAft>
              <a:buSzPts val="12000"/>
              <a:buFont typeface="Staatliches"/>
              <a:buNone/>
              <a:defRPr sz="12000">
                <a:latin typeface="Staatliches"/>
                <a:ea typeface="Staatliches"/>
                <a:cs typeface="Staatliches"/>
                <a:sym typeface="Staatliches"/>
              </a:defRPr>
            </a:lvl8pPr>
            <a:lvl9pPr lvl="8" rtl="0" algn="ctr">
              <a:spcBef>
                <a:spcPts val="0"/>
              </a:spcBef>
              <a:spcAft>
                <a:spcPts val="0"/>
              </a:spcAft>
              <a:buSzPts val="12000"/>
              <a:buFont typeface="Staatliches"/>
              <a:buNone/>
              <a:defRPr sz="12000">
                <a:latin typeface="Staatliches"/>
                <a:ea typeface="Staatliches"/>
                <a:cs typeface="Staatliches"/>
                <a:sym typeface="Staatliches"/>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63" name="Shape 63"/>
        <p:cNvGrpSpPr/>
        <p:nvPr/>
      </p:nvGrpSpPr>
      <p:grpSpPr>
        <a:xfrm>
          <a:off x="0" y="0"/>
          <a:ext cx="0" cy="0"/>
          <a:chOff x="0" y="0"/>
          <a:chExt cx="0" cy="0"/>
        </a:xfrm>
      </p:grpSpPr>
      <p:sp>
        <p:nvSpPr>
          <p:cNvPr id="64" name="Google Shape;64;p10"/>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10"/>
          <p:cNvGrpSpPr/>
          <p:nvPr/>
        </p:nvGrpSpPr>
        <p:grpSpPr>
          <a:xfrm>
            <a:off x="319500" y="0"/>
            <a:ext cx="8505000" cy="981750"/>
            <a:chOff x="319500" y="0"/>
            <a:chExt cx="8505000" cy="981750"/>
          </a:xfrm>
        </p:grpSpPr>
        <p:sp>
          <p:nvSpPr>
            <p:cNvPr id="66" name="Google Shape;66;p10"/>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0"/>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10"/>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3F3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1pPr>
            <a:lvl2pPr lvl="1"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2pPr>
            <a:lvl3pPr lvl="2"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3pPr>
            <a:lvl4pPr lvl="3"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4pPr>
            <a:lvl5pPr lvl="4"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5pPr>
            <a:lvl6pPr lvl="5"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6pPr>
            <a:lvl7pPr lvl="6"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7pPr>
            <a:lvl8pPr lvl="7"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8pPr>
            <a:lvl9pPr lvl="8"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092329"/>
              </a:buClr>
              <a:buSzPts val="1800"/>
              <a:buFont typeface="Barlow"/>
              <a:buChar char="●"/>
              <a:defRPr sz="1800">
                <a:solidFill>
                  <a:srgbClr val="092329"/>
                </a:solidFill>
                <a:latin typeface="Barlow"/>
                <a:ea typeface="Barlow"/>
                <a:cs typeface="Barlow"/>
                <a:sym typeface="Barlow"/>
              </a:defRPr>
            </a:lvl1pPr>
            <a:lvl2pPr indent="-317500" lvl="1" marL="9144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2pPr>
            <a:lvl3pPr indent="-317500" lvl="2" marL="13716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3pPr>
            <a:lvl4pPr indent="-317500" lvl="3" marL="18288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4pPr>
            <a:lvl5pPr indent="-317500" lvl="4" marL="22860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5pPr>
            <a:lvl6pPr indent="-317500" lvl="5" marL="27432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6pPr>
            <a:lvl7pPr indent="-317500" lvl="6" marL="32004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7pPr>
            <a:lvl8pPr indent="-317500" lvl="7" marL="36576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8pPr>
            <a:lvl9pPr indent="-317500" lvl="8" marL="4114800" rtl="0">
              <a:lnSpc>
                <a:spcPct val="115000"/>
              </a:lnSpc>
              <a:spcBef>
                <a:spcPts val="1600"/>
              </a:spcBef>
              <a:spcAft>
                <a:spcPts val="1600"/>
              </a:spcAft>
              <a:buClr>
                <a:srgbClr val="092329"/>
              </a:buClr>
              <a:buSzPts val="1400"/>
              <a:buFont typeface="Barlow"/>
              <a:buChar char="■"/>
              <a:defRPr>
                <a:solidFill>
                  <a:srgbClr val="092329"/>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85" name="Shape 185"/>
        <p:cNvGrpSpPr/>
        <p:nvPr/>
      </p:nvGrpSpPr>
      <p:grpSpPr>
        <a:xfrm>
          <a:off x="0" y="0"/>
          <a:ext cx="0" cy="0"/>
          <a:chOff x="0" y="0"/>
          <a:chExt cx="0" cy="0"/>
        </a:xfrm>
      </p:grpSpPr>
      <p:sp>
        <p:nvSpPr>
          <p:cNvPr id="186" name="Google Shape;186;p22"/>
          <p:cNvSpPr/>
          <p:nvPr/>
        </p:nvSpPr>
        <p:spPr>
          <a:xfrm rot="6780025">
            <a:off x="2546359" y="1825328"/>
            <a:ext cx="4384781" cy="5520537"/>
          </a:xfrm>
          <a:prstGeom prst="chord">
            <a:avLst>
              <a:gd fmla="val 2700000" name="adj1"/>
              <a:gd fmla="val 16122190" name="adj2"/>
            </a:avLst>
          </a:prstGeom>
          <a:solidFill>
            <a:srgbClr val="83C3A9">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2"/>
          <p:cNvGrpSpPr/>
          <p:nvPr/>
        </p:nvGrpSpPr>
        <p:grpSpPr>
          <a:xfrm>
            <a:off x="319500" y="0"/>
            <a:ext cx="8505000" cy="2372311"/>
            <a:chOff x="319500" y="0"/>
            <a:chExt cx="8505000" cy="1948350"/>
          </a:xfrm>
        </p:grpSpPr>
        <p:sp>
          <p:nvSpPr>
            <p:cNvPr id="188" name="Google Shape;188;p22"/>
            <p:cNvSpPr/>
            <p:nvPr/>
          </p:nvSpPr>
          <p:spPr>
            <a:xfrm>
              <a:off x="319500" y="363150"/>
              <a:ext cx="8505000" cy="1585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22"/>
          <p:cNvSpPr txBox="1"/>
          <p:nvPr>
            <p:ph idx="1" type="subTitle"/>
          </p:nvPr>
        </p:nvSpPr>
        <p:spPr>
          <a:xfrm>
            <a:off x="536850" y="1942400"/>
            <a:ext cx="8070300" cy="37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700">
                <a:latin typeface="Comfortaa"/>
                <a:ea typeface="Comfortaa"/>
                <a:cs typeface="Comfortaa"/>
                <a:sym typeface="Comfortaa"/>
              </a:rPr>
              <a:t>Giáo viên hướng dẫn : Nguyễn Thành Huy</a:t>
            </a:r>
            <a:endParaRPr b="1" sz="1700">
              <a:latin typeface="Comfortaa"/>
              <a:ea typeface="Comfortaa"/>
              <a:cs typeface="Comfortaa"/>
              <a:sym typeface="Comfortaa"/>
            </a:endParaRPr>
          </a:p>
        </p:txBody>
      </p:sp>
      <p:sp>
        <p:nvSpPr>
          <p:cNvPr id="194" name="Google Shape;194;p22"/>
          <p:cNvSpPr txBox="1"/>
          <p:nvPr>
            <p:ph type="ctrTitle"/>
          </p:nvPr>
        </p:nvSpPr>
        <p:spPr>
          <a:xfrm>
            <a:off x="406638" y="1114100"/>
            <a:ext cx="80703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100">
                <a:latin typeface="Comfortaa"/>
                <a:ea typeface="Comfortaa"/>
                <a:cs typeface="Comfortaa"/>
                <a:sym typeface="Comfortaa"/>
              </a:rPr>
              <a:t>Đồ án : Phân tích phần mềm quản lý siêu thị</a:t>
            </a:r>
            <a:endParaRPr b="1" sz="3100">
              <a:latin typeface="Comfortaa"/>
              <a:ea typeface="Comfortaa"/>
              <a:cs typeface="Comfortaa"/>
              <a:sym typeface="Comfortaa"/>
            </a:endParaRPr>
          </a:p>
        </p:txBody>
      </p:sp>
      <p:grpSp>
        <p:nvGrpSpPr>
          <p:cNvPr id="195" name="Google Shape;195;p22"/>
          <p:cNvGrpSpPr/>
          <p:nvPr/>
        </p:nvGrpSpPr>
        <p:grpSpPr>
          <a:xfrm>
            <a:off x="1226130" y="2372228"/>
            <a:ext cx="6581758" cy="2771271"/>
            <a:chOff x="1226130" y="2372228"/>
            <a:chExt cx="6581758" cy="2771271"/>
          </a:xfrm>
        </p:grpSpPr>
        <p:grpSp>
          <p:nvGrpSpPr>
            <p:cNvPr id="196" name="Google Shape;196;p22"/>
            <p:cNvGrpSpPr/>
            <p:nvPr/>
          </p:nvGrpSpPr>
          <p:grpSpPr>
            <a:xfrm>
              <a:off x="6887360" y="3082240"/>
              <a:ext cx="739266" cy="1280073"/>
              <a:chOff x="6887360" y="2941940"/>
              <a:chExt cx="739266" cy="1280073"/>
            </a:xfrm>
          </p:grpSpPr>
          <p:sp>
            <p:nvSpPr>
              <p:cNvPr id="197" name="Google Shape;197;p22"/>
              <p:cNvSpPr/>
              <p:nvPr/>
            </p:nvSpPr>
            <p:spPr>
              <a:xfrm>
                <a:off x="7242421" y="3003260"/>
                <a:ext cx="200248" cy="1218753"/>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7422846" y="3619498"/>
                <a:ext cx="203780" cy="251659"/>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7397338" y="3419253"/>
                <a:ext cx="202112" cy="23085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7374085" y="3226169"/>
                <a:ext cx="148150" cy="269024"/>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7329151" y="3064972"/>
                <a:ext cx="123426" cy="217614"/>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7279998" y="2941940"/>
                <a:ext cx="85947" cy="171501"/>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7090939" y="2952144"/>
                <a:ext cx="162474" cy="89675"/>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7089565" y="3107945"/>
                <a:ext cx="219576" cy="95562"/>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7126945" y="3272674"/>
                <a:ext cx="220851" cy="117931"/>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7090350" y="3435147"/>
                <a:ext cx="295122" cy="139025"/>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7139209" y="3640984"/>
                <a:ext cx="271772" cy="137652"/>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a:off x="6887360" y="3373925"/>
                <a:ext cx="447393" cy="585143"/>
              </a:xfrm>
              <a:custGeom>
                <a:rect b="b" l="l" r="r" t="t"/>
                <a:pathLst>
                  <a:path extrusionOk="0" h="5964" w="4560">
                    <a:moveTo>
                      <a:pt x="1" y="773"/>
                    </a:moveTo>
                    <a:lnTo>
                      <a:pt x="1" y="773"/>
                    </a:lnTo>
                    <a:cubicBezTo>
                      <a:pt x="530" y="2738"/>
                      <a:pt x="3446" y="5659"/>
                      <a:pt x="3387" y="5840"/>
                    </a:cubicBezTo>
                    <a:lnTo>
                      <a:pt x="4106" y="5916"/>
                    </a:lnTo>
                    <a:lnTo>
                      <a:pt x="4106" y="5916"/>
                    </a:lnTo>
                    <a:cubicBezTo>
                      <a:pt x="3842" y="5446"/>
                      <a:pt x="1656" y="1625"/>
                      <a:pt x="1" y="773"/>
                    </a:cubicBezTo>
                    <a:close/>
                    <a:moveTo>
                      <a:pt x="4106" y="5916"/>
                    </a:moveTo>
                    <a:cubicBezTo>
                      <a:pt x="4124" y="5947"/>
                      <a:pt x="4133" y="5964"/>
                      <a:pt x="4133" y="5964"/>
                    </a:cubicBezTo>
                    <a:cubicBezTo>
                      <a:pt x="4133" y="5964"/>
                      <a:pt x="4125" y="5947"/>
                      <a:pt x="4109" y="5916"/>
                    </a:cubicBezTo>
                    <a:lnTo>
                      <a:pt x="4109" y="5916"/>
                    </a:lnTo>
                    <a:lnTo>
                      <a:pt x="4106" y="5916"/>
                    </a:lnTo>
                    <a:close/>
                    <a:moveTo>
                      <a:pt x="1461" y="0"/>
                    </a:moveTo>
                    <a:lnTo>
                      <a:pt x="1461" y="0"/>
                    </a:lnTo>
                    <a:cubicBezTo>
                      <a:pt x="1699" y="1151"/>
                      <a:pt x="3857" y="5419"/>
                      <a:pt x="4109" y="5916"/>
                    </a:cubicBezTo>
                    <a:lnTo>
                      <a:pt x="4109" y="5916"/>
                    </a:lnTo>
                    <a:lnTo>
                      <a:pt x="4559" y="5964"/>
                    </a:lnTo>
                    <a:cubicBezTo>
                      <a:pt x="4559" y="5964"/>
                      <a:pt x="3099" y="1228"/>
                      <a:pt x="1461" y="0"/>
                    </a:cubicBezTo>
                    <a:close/>
                  </a:path>
                </a:pathLst>
              </a:custGeom>
              <a:solidFill>
                <a:srgbClr val="57B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22"/>
            <p:cNvGrpSpPr/>
            <p:nvPr/>
          </p:nvGrpSpPr>
          <p:grpSpPr>
            <a:xfrm>
              <a:off x="6624299" y="3909024"/>
              <a:ext cx="1183589" cy="1135687"/>
              <a:chOff x="6624299" y="3768724"/>
              <a:chExt cx="1183589" cy="1135687"/>
            </a:xfrm>
          </p:grpSpPr>
          <p:sp>
            <p:nvSpPr>
              <p:cNvPr id="210" name="Google Shape;210;p22"/>
              <p:cNvSpPr/>
              <p:nvPr/>
            </p:nvSpPr>
            <p:spPr>
              <a:xfrm>
                <a:off x="6624299" y="3768724"/>
                <a:ext cx="1183589" cy="1135687"/>
              </a:xfrm>
              <a:custGeom>
                <a:rect b="b" l="l" r="r" t="t"/>
                <a:pathLst>
                  <a:path extrusionOk="0" h="16818" w="17528">
                    <a:moveTo>
                      <a:pt x="6461" y="1"/>
                    </a:moveTo>
                    <a:lnTo>
                      <a:pt x="6181" y="995"/>
                    </a:lnTo>
                    <a:cubicBezTo>
                      <a:pt x="3904" y="1986"/>
                      <a:pt x="379" y="8178"/>
                      <a:pt x="0" y="15230"/>
                    </a:cubicBezTo>
                    <a:cubicBezTo>
                      <a:pt x="2013" y="15905"/>
                      <a:pt x="8158" y="16552"/>
                      <a:pt x="8588" y="16552"/>
                    </a:cubicBezTo>
                    <a:cubicBezTo>
                      <a:pt x="8588" y="16552"/>
                      <a:pt x="9016" y="16817"/>
                      <a:pt x="10035" y="16817"/>
                    </a:cubicBezTo>
                    <a:cubicBezTo>
                      <a:pt x="10544" y="16817"/>
                      <a:pt x="11201" y="16751"/>
                      <a:pt x="12025" y="16552"/>
                    </a:cubicBezTo>
                    <a:cubicBezTo>
                      <a:pt x="16197" y="13758"/>
                      <a:pt x="16927" y="4369"/>
                      <a:pt x="16927" y="4369"/>
                    </a:cubicBezTo>
                    <a:lnTo>
                      <a:pt x="17527" y="3265"/>
                    </a:lnTo>
                    <a:lnTo>
                      <a:pt x="646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7041621" y="3835914"/>
                <a:ext cx="740351" cy="1068159"/>
              </a:xfrm>
              <a:custGeom>
                <a:rect b="b" l="l" r="r" t="t"/>
                <a:pathLst>
                  <a:path extrusionOk="0" h="15818" w="10964">
                    <a:moveTo>
                      <a:pt x="1" y="0"/>
                    </a:moveTo>
                    <a:lnTo>
                      <a:pt x="2672" y="880"/>
                    </a:lnTo>
                    <a:lnTo>
                      <a:pt x="5352" y="1753"/>
                    </a:lnTo>
                    <a:cubicBezTo>
                      <a:pt x="7079" y="2312"/>
                      <a:pt x="8810" y="2855"/>
                      <a:pt x="10537" y="3403"/>
                    </a:cubicBezTo>
                    <a:lnTo>
                      <a:pt x="10537" y="3403"/>
                    </a:lnTo>
                    <a:cubicBezTo>
                      <a:pt x="9540" y="4087"/>
                      <a:pt x="8613" y="4859"/>
                      <a:pt x="7744" y="5699"/>
                    </a:cubicBezTo>
                    <a:cubicBezTo>
                      <a:pt x="6832" y="6579"/>
                      <a:pt x="5987" y="7538"/>
                      <a:pt x="5277" y="8596"/>
                    </a:cubicBezTo>
                    <a:cubicBezTo>
                      <a:pt x="4922" y="9124"/>
                      <a:pt x="4614" y="9685"/>
                      <a:pt x="4354" y="10265"/>
                    </a:cubicBezTo>
                    <a:cubicBezTo>
                      <a:pt x="4089" y="10845"/>
                      <a:pt x="3876" y="11449"/>
                      <a:pt x="3754" y="12073"/>
                    </a:cubicBezTo>
                    <a:cubicBezTo>
                      <a:pt x="3623" y="12696"/>
                      <a:pt x="3576" y="13335"/>
                      <a:pt x="3623" y="13971"/>
                    </a:cubicBezTo>
                    <a:cubicBezTo>
                      <a:pt x="3679" y="14606"/>
                      <a:pt x="3825" y="15226"/>
                      <a:pt x="4046" y="15818"/>
                    </a:cubicBezTo>
                    <a:cubicBezTo>
                      <a:pt x="3845" y="15218"/>
                      <a:pt x="3714" y="14598"/>
                      <a:pt x="3679" y="13967"/>
                    </a:cubicBezTo>
                    <a:cubicBezTo>
                      <a:pt x="3652" y="13335"/>
                      <a:pt x="3723" y="12708"/>
                      <a:pt x="3856" y="12096"/>
                    </a:cubicBezTo>
                    <a:cubicBezTo>
                      <a:pt x="3987" y="11481"/>
                      <a:pt x="4212" y="10889"/>
                      <a:pt x="4476" y="10321"/>
                    </a:cubicBezTo>
                    <a:cubicBezTo>
                      <a:pt x="4745" y="9752"/>
                      <a:pt x="5060" y="9208"/>
                      <a:pt x="5419" y="8690"/>
                    </a:cubicBezTo>
                    <a:cubicBezTo>
                      <a:pt x="6126" y="7649"/>
                      <a:pt x="6967" y="6701"/>
                      <a:pt x="7874" y="5833"/>
                    </a:cubicBezTo>
                    <a:cubicBezTo>
                      <a:pt x="8332" y="5399"/>
                      <a:pt x="8805" y="4984"/>
                      <a:pt x="9295" y="4586"/>
                    </a:cubicBezTo>
                    <a:cubicBezTo>
                      <a:pt x="9780" y="4188"/>
                      <a:pt x="10282" y="3800"/>
                      <a:pt x="10803" y="3454"/>
                    </a:cubicBezTo>
                    <a:lnTo>
                      <a:pt x="10964" y="3343"/>
                    </a:lnTo>
                    <a:lnTo>
                      <a:pt x="10779" y="3284"/>
                    </a:lnTo>
                    <a:cubicBezTo>
                      <a:pt x="8983" y="2727"/>
                      <a:pt x="7191" y="2163"/>
                      <a:pt x="5396" y="1622"/>
                    </a:cubicBezTo>
                    <a:lnTo>
                      <a:pt x="2700" y="802"/>
                    </a:lnTo>
                    <a:lnTo>
                      <a:pt x="1" y="0"/>
                    </a:lnTo>
                    <a:close/>
                  </a:path>
                </a:pathLst>
              </a:custGeom>
              <a:solidFill>
                <a:srgbClr val="FF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6946271" y="3962191"/>
                <a:ext cx="539124" cy="246613"/>
              </a:xfrm>
              <a:custGeom>
                <a:rect b="b" l="l" r="r" t="t"/>
                <a:pathLst>
                  <a:path extrusionOk="0" h="3652" w="7984">
                    <a:moveTo>
                      <a:pt x="722" y="1"/>
                    </a:moveTo>
                    <a:lnTo>
                      <a:pt x="0" y="1287"/>
                    </a:lnTo>
                    <a:lnTo>
                      <a:pt x="6788" y="3651"/>
                    </a:lnTo>
                    <a:lnTo>
                      <a:pt x="7984" y="2176"/>
                    </a:lnTo>
                    <a:lnTo>
                      <a:pt x="722"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22"/>
            <p:cNvGrpSpPr/>
            <p:nvPr/>
          </p:nvGrpSpPr>
          <p:grpSpPr>
            <a:xfrm>
              <a:off x="6047342" y="3566591"/>
              <a:ext cx="748667" cy="1466372"/>
              <a:chOff x="6047342" y="3426291"/>
              <a:chExt cx="748667" cy="1466372"/>
            </a:xfrm>
          </p:grpSpPr>
          <p:sp>
            <p:nvSpPr>
              <p:cNvPr id="214" name="Google Shape;214;p22"/>
              <p:cNvSpPr/>
              <p:nvPr/>
            </p:nvSpPr>
            <p:spPr>
              <a:xfrm>
                <a:off x="6047342" y="3437770"/>
                <a:ext cx="423521" cy="1454892"/>
              </a:xfrm>
              <a:custGeom>
                <a:rect b="b" l="l" r="r" t="t"/>
                <a:pathLst>
                  <a:path extrusionOk="0" h="21545" w="6272">
                    <a:moveTo>
                      <a:pt x="2017" y="0"/>
                    </a:moveTo>
                    <a:lnTo>
                      <a:pt x="2017" y="4653"/>
                    </a:lnTo>
                    <a:cubicBezTo>
                      <a:pt x="462" y="5268"/>
                      <a:pt x="1" y="6563"/>
                      <a:pt x="1" y="7676"/>
                    </a:cubicBezTo>
                    <a:lnTo>
                      <a:pt x="1" y="20423"/>
                    </a:lnTo>
                    <a:cubicBezTo>
                      <a:pt x="1" y="21043"/>
                      <a:pt x="502" y="21544"/>
                      <a:pt x="1121" y="21544"/>
                    </a:cubicBezTo>
                    <a:lnTo>
                      <a:pt x="5151" y="21544"/>
                    </a:lnTo>
                    <a:cubicBezTo>
                      <a:pt x="5770" y="21544"/>
                      <a:pt x="6271" y="21043"/>
                      <a:pt x="6271" y="20423"/>
                    </a:cubicBezTo>
                    <a:lnTo>
                      <a:pt x="6271" y="7676"/>
                    </a:lnTo>
                    <a:cubicBezTo>
                      <a:pt x="6271" y="6563"/>
                      <a:pt x="5921" y="5048"/>
                      <a:pt x="4255" y="4653"/>
                    </a:cubicBezTo>
                    <a:lnTo>
                      <a:pt x="4255" y="0"/>
                    </a:lnTo>
                    <a:close/>
                  </a:path>
                </a:pathLst>
              </a:custGeom>
              <a:solidFill>
                <a:srgbClr val="FF7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6171525" y="3426291"/>
                <a:ext cx="175161" cy="41665"/>
              </a:xfrm>
              <a:custGeom>
                <a:rect b="b" l="l" r="r" t="t"/>
                <a:pathLst>
                  <a:path extrusionOk="0" h="617" w="2594">
                    <a:moveTo>
                      <a:pt x="33" y="1"/>
                    </a:moveTo>
                    <a:cubicBezTo>
                      <a:pt x="13" y="1"/>
                      <a:pt x="0" y="12"/>
                      <a:pt x="0" y="32"/>
                    </a:cubicBezTo>
                    <a:lnTo>
                      <a:pt x="0" y="616"/>
                    </a:lnTo>
                    <a:lnTo>
                      <a:pt x="2594" y="616"/>
                    </a:lnTo>
                    <a:lnTo>
                      <a:pt x="2594" y="32"/>
                    </a:lnTo>
                    <a:cubicBezTo>
                      <a:pt x="2594" y="12"/>
                      <a:pt x="2581" y="1"/>
                      <a:pt x="2561"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a:off x="6174429" y="3453774"/>
                <a:ext cx="27550" cy="14181"/>
              </a:xfrm>
              <a:custGeom>
                <a:rect b="b" l="l" r="r" t="t"/>
                <a:pathLst>
                  <a:path extrusionOk="0" h="210" w="408">
                    <a:moveTo>
                      <a:pt x="206" y="0"/>
                    </a:moveTo>
                    <a:cubicBezTo>
                      <a:pt x="92" y="0"/>
                      <a:pt x="1" y="91"/>
                      <a:pt x="1" y="201"/>
                    </a:cubicBezTo>
                    <a:lnTo>
                      <a:pt x="1"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6202993" y="3453774"/>
                <a:ext cx="27213" cy="14181"/>
              </a:xfrm>
              <a:custGeom>
                <a:rect b="b" l="l" r="r" t="t"/>
                <a:pathLst>
                  <a:path extrusionOk="0" h="210" w="403">
                    <a:moveTo>
                      <a:pt x="201" y="0"/>
                    </a:moveTo>
                    <a:cubicBezTo>
                      <a:pt x="91" y="0"/>
                      <a:pt x="0" y="91"/>
                      <a:pt x="0" y="201"/>
                    </a:cubicBezTo>
                    <a:lnTo>
                      <a:pt x="0" y="209"/>
                    </a:lnTo>
                    <a:lnTo>
                      <a:pt x="403" y="209"/>
                    </a:lnTo>
                    <a:lnTo>
                      <a:pt x="403" y="201"/>
                    </a:lnTo>
                    <a:cubicBezTo>
                      <a:pt x="403" y="91"/>
                      <a:pt x="312" y="0"/>
                      <a:pt x="20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6231288" y="3453774"/>
                <a:ext cx="27483" cy="14181"/>
              </a:xfrm>
              <a:custGeom>
                <a:rect b="b" l="l" r="r" t="t"/>
                <a:pathLst>
                  <a:path extrusionOk="0" h="210" w="407">
                    <a:moveTo>
                      <a:pt x="201" y="0"/>
                    </a:moveTo>
                    <a:cubicBezTo>
                      <a:pt x="90" y="0"/>
                      <a:pt x="0" y="91"/>
                      <a:pt x="0" y="201"/>
                    </a:cubicBezTo>
                    <a:lnTo>
                      <a:pt x="0" y="209"/>
                    </a:lnTo>
                    <a:lnTo>
                      <a:pt x="406" y="209"/>
                    </a:lnTo>
                    <a:lnTo>
                      <a:pt x="406" y="201"/>
                    </a:lnTo>
                    <a:cubicBezTo>
                      <a:pt x="406" y="91"/>
                      <a:pt x="315" y="0"/>
                      <a:pt x="20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6259447" y="3453774"/>
                <a:ext cx="27550" cy="14181"/>
              </a:xfrm>
              <a:custGeom>
                <a:rect b="b" l="l" r="r" t="t"/>
                <a:pathLst>
                  <a:path extrusionOk="0" h="210" w="408">
                    <a:moveTo>
                      <a:pt x="206" y="0"/>
                    </a:moveTo>
                    <a:cubicBezTo>
                      <a:pt x="92" y="0"/>
                      <a:pt x="1" y="91"/>
                      <a:pt x="1" y="201"/>
                    </a:cubicBezTo>
                    <a:lnTo>
                      <a:pt x="1" y="209"/>
                    </a:lnTo>
                    <a:lnTo>
                      <a:pt x="407" y="209"/>
                    </a:lnTo>
                    <a:lnTo>
                      <a:pt x="407" y="201"/>
                    </a:lnTo>
                    <a:cubicBezTo>
                      <a:pt x="407" y="91"/>
                      <a:pt x="317"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6288011" y="3453774"/>
                <a:ext cx="27213" cy="14181"/>
              </a:xfrm>
              <a:custGeom>
                <a:rect b="b" l="l" r="r" t="t"/>
                <a:pathLst>
                  <a:path extrusionOk="0" h="210" w="403">
                    <a:moveTo>
                      <a:pt x="202" y="0"/>
                    </a:moveTo>
                    <a:cubicBezTo>
                      <a:pt x="91" y="0"/>
                      <a:pt x="0" y="91"/>
                      <a:pt x="0" y="201"/>
                    </a:cubicBezTo>
                    <a:lnTo>
                      <a:pt x="0" y="209"/>
                    </a:lnTo>
                    <a:lnTo>
                      <a:pt x="403" y="209"/>
                    </a:lnTo>
                    <a:lnTo>
                      <a:pt x="403" y="201"/>
                    </a:lnTo>
                    <a:cubicBezTo>
                      <a:pt x="403" y="91"/>
                      <a:pt x="312"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6316237" y="3453774"/>
                <a:ext cx="27550" cy="14181"/>
              </a:xfrm>
              <a:custGeom>
                <a:rect b="b" l="l" r="r" t="t"/>
                <a:pathLst>
                  <a:path extrusionOk="0" h="210" w="408">
                    <a:moveTo>
                      <a:pt x="202" y="0"/>
                    </a:moveTo>
                    <a:cubicBezTo>
                      <a:pt x="92" y="0"/>
                      <a:pt x="1" y="91"/>
                      <a:pt x="1" y="201"/>
                    </a:cubicBezTo>
                    <a:lnTo>
                      <a:pt x="1" y="209"/>
                    </a:lnTo>
                    <a:lnTo>
                      <a:pt x="407" y="209"/>
                    </a:lnTo>
                    <a:lnTo>
                      <a:pt x="407" y="201"/>
                    </a:lnTo>
                    <a:cubicBezTo>
                      <a:pt x="407" y="91"/>
                      <a:pt x="316"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6178751" y="3524071"/>
                <a:ext cx="160711" cy="92581"/>
              </a:xfrm>
              <a:custGeom>
                <a:rect b="b" l="l" r="r" t="t"/>
                <a:pathLst>
                  <a:path extrusionOk="0" h="1371" w="2380">
                    <a:moveTo>
                      <a:pt x="1188" y="1"/>
                    </a:moveTo>
                    <a:cubicBezTo>
                      <a:pt x="912" y="1"/>
                      <a:pt x="671" y="167"/>
                      <a:pt x="565" y="407"/>
                    </a:cubicBezTo>
                    <a:lnTo>
                      <a:pt x="0" y="407"/>
                    </a:lnTo>
                    <a:lnTo>
                      <a:pt x="0" y="968"/>
                    </a:lnTo>
                    <a:lnTo>
                      <a:pt x="565" y="968"/>
                    </a:lnTo>
                    <a:cubicBezTo>
                      <a:pt x="671" y="1205"/>
                      <a:pt x="912" y="1371"/>
                      <a:pt x="1188" y="1371"/>
                    </a:cubicBezTo>
                    <a:cubicBezTo>
                      <a:pt x="1469" y="1371"/>
                      <a:pt x="1709" y="1205"/>
                      <a:pt x="1815" y="968"/>
                    </a:cubicBezTo>
                    <a:lnTo>
                      <a:pt x="2380" y="968"/>
                    </a:lnTo>
                    <a:lnTo>
                      <a:pt x="2380" y="407"/>
                    </a:lnTo>
                    <a:lnTo>
                      <a:pt x="1815" y="407"/>
                    </a:lnTo>
                    <a:cubicBezTo>
                      <a:pt x="1709" y="167"/>
                      <a:pt x="1469" y="1"/>
                      <a:pt x="1188"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6077729" y="3997643"/>
                <a:ext cx="362748" cy="413474"/>
              </a:xfrm>
              <a:custGeom>
                <a:rect b="b" l="l" r="r" t="t"/>
                <a:pathLst>
                  <a:path extrusionOk="0" h="6123" w="5372">
                    <a:moveTo>
                      <a:pt x="1" y="1"/>
                    </a:moveTo>
                    <a:lnTo>
                      <a:pt x="1" y="6122"/>
                    </a:lnTo>
                    <a:lnTo>
                      <a:pt x="5371" y="6122"/>
                    </a:lnTo>
                    <a:lnTo>
                      <a:pt x="5371"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6372488" y="3437770"/>
                <a:ext cx="423521" cy="1454892"/>
              </a:xfrm>
              <a:custGeom>
                <a:rect b="b" l="l" r="r" t="t"/>
                <a:pathLst>
                  <a:path extrusionOk="0" h="21545" w="6272">
                    <a:moveTo>
                      <a:pt x="2017" y="0"/>
                    </a:moveTo>
                    <a:lnTo>
                      <a:pt x="2017" y="4653"/>
                    </a:lnTo>
                    <a:cubicBezTo>
                      <a:pt x="466" y="5268"/>
                      <a:pt x="0" y="6563"/>
                      <a:pt x="0" y="7676"/>
                    </a:cubicBezTo>
                    <a:lnTo>
                      <a:pt x="0" y="20423"/>
                    </a:lnTo>
                    <a:cubicBezTo>
                      <a:pt x="0" y="21043"/>
                      <a:pt x="501" y="21544"/>
                      <a:pt x="1121" y="21544"/>
                    </a:cubicBezTo>
                    <a:lnTo>
                      <a:pt x="5150" y="21544"/>
                    </a:lnTo>
                    <a:cubicBezTo>
                      <a:pt x="5770" y="21544"/>
                      <a:pt x="6271" y="21043"/>
                      <a:pt x="6271" y="20423"/>
                    </a:cubicBezTo>
                    <a:lnTo>
                      <a:pt x="6271" y="7676"/>
                    </a:lnTo>
                    <a:cubicBezTo>
                      <a:pt x="6271" y="6563"/>
                      <a:pt x="5924" y="5048"/>
                      <a:pt x="4255" y="4653"/>
                    </a:cubicBezTo>
                    <a:lnTo>
                      <a:pt x="4255" y="0"/>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6496672" y="3426291"/>
                <a:ext cx="175161" cy="41665"/>
              </a:xfrm>
              <a:custGeom>
                <a:rect b="b" l="l" r="r" t="t"/>
                <a:pathLst>
                  <a:path extrusionOk="0" h="617" w="2594">
                    <a:moveTo>
                      <a:pt x="32" y="1"/>
                    </a:moveTo>
                    <a:cubicBezTo>
                      <a:pt x="16" y="1"/>
                      <a:pt x="1" y="12"/>
                      <a:pt x="1" y="32"/>
                    </a:cubicBezTo>
                    <a:lnTo>
                      <a:pt x="1" y="616"/>
                    </a:lnTo>
                    <a:lnTo>
                      <a:pt x="2593" y="616"/>
                    </a:lnTo>
                    <a:lnTo>
                      <a:pt x="2593" y="32"/>
                    </a:lnTo>
                    <a:cubicBezTo>
                      <a:pt x="2593" y="12"/>
                      <a:pt x="2582" y="1"/>
                      <a:pt x="2566"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6499575" y="3453774"/>
                <a:ext cx="27550" cy="14181"/>
              </a:xfrm>
              <a:custGeom>
                <a:rect b="b" l="l" r="r" t="t"/>
                <a:pathLst>
                  <a:path extrusionOk="0" h="210" w="408">
                    <a:moveTo>
                      <a:pt x="206" y="0"/>
                    </a:moveTo>
                    <a:cubicBezTo>
                      <a:pt x="91" y="0"/>
                      <a:pt x="0" y="91"/>
                      <a:pt x="0" y="201"/>
                    </a:cubicBezTo>
                    <a:cubicBezTo>
                      <a:pt x="0" y="206"/>
                      <a:pt x="5" y="206"/>
                      <a:pt x="5" y="209"/>
                    </a:cubicBezTo>
                    <a:lnTo>
                      <a:pt x="408" y="209"/>
                    </a:lnTo>
                    <a:lnTo>
                      <a:pt x="408" y="201"/>
                    </a:lnTo>
                    <a:cubicBezTo>
                      <a:pt x="408" y="91"/>
                      <a:pt x="317"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6528072" y="3453774"/>
                <a:ext cx="27550" cy="14181"/>
              </a:xfrm>
              <a:custGeom>
                <a:rect b="b" l="l" r="r" t="t"/>
                <a:pathLst>
                  <a:path extrusionOk="0" h="210" w="408">
                    <a:moveTo>
                      <a:pt x="203" y="0"/>
                    </a:moveTo>
                    <a:cubicBezTo>
                      <a:pt x="92" y="0"/>
                      <a:pt x="1" y="91"/>
                      <a:pt x="1" y="201"/>
                    </a:cubicBezTo>
                    <a:lnTo>
                      <a:pt x="1" y="209"/>
                    </a:lnTo>
                    <a:lnTo>
                      <a:pt x="403" y="209"/>
                    </a:lnTo>
                    <a:cubicBezTo>
                      <a:pt x="403" y="206"/>
                      <a:pt x="407" y="206"/>
                      <a:pt x="407" y="201"/>
                    </a:cubicBezTo>
                    <a:cubicBezTo>
                      <a:pt x="407" y="91"/>
                      <a:pt x="317" y="0"/>
                      <a:pt x="203"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6556366" y="3453774"/>
                <a:ext cx="27483" cy="14181"/>
              </a:xfrm>
              <a:custGeom>
                <a:rect b="b" l="l" r="r" t="t"/>
                <a:pathLst>
                  <a:path extrusionOk="0" h="210" w="407">
                    <a:moveTo>
                      <a:pt x="206" y="0"/>
                    </a:moveTo>
                    <a:cubicBezTo>
                      <a:pt x="91" y="0"/>
                      <a:pt x="0" y="91"/>
                      <a:pt x="0" y="201"/>
                    </a:cubicBezTo>
                    <a:lnTo>
                      <a:pt x="0"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6584660" y="3453774"/>
                <a:ext cx="27483" cy="14181"/>
              </a:xfrm>
              <a:custGeom>
                <a:rect b="b" l="l" r="r" t="t"/>
                <a:pathLst>
                  <a:path extrusionOk="0" h="210" w="407">
                    <a:moveTo>
                      <a:pt x="205" y="0"/>
                    </a:moveTo>
                    <a:cubicBezTo>
                      <a:pt x="95" y="0"/>
                      <a:pt x="0" y="91"/>
                      <a:pt x="0" y="201"/>
                    </a:cubicBezTo>
                    <a:cubicBezTo>
                      <a:pt x="0" y="206"/>
                      <a:pt x="4" y="206"/>
                      <a:pt x="4" y="209"/>
                    </a:cubicBezTo>
                    <a:lnTo>
                      <a:pt x="406" y="209"/>
                    </a:lnTo>
                    <a:lnTo>
                      <a:pt x="406" y="201"/>
                    </a:lnTo>
                    <a:cubicBezTo>
                      <a:pt x="406" y="91"/>
                      <a:pt x="315" y="0"/>
                      <a:pt x="205"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6613089" y="3453774"/>
                <a:ext cx="27550" cy="14181"/>
              </a:xfrm>
              <a:custGeom>
                <a:rect b="b" l="l" r="r" t="t"/>
                <a:pathLst>
                  <a:path extrusionOk="0" h="210" w="408">
                    <a:moveTo>
                      <a:pt x="202" y="0"/>
                    </a:moveTo>
                    <a:cubicBezTo>
                      <a:pt x="91" y="0"/>
                      <a:pt x="1" y="91"/>
                      <a:pt x="1" y="201"/>
                    </a:cubicBezTo>
                    <a:lnTo>
                      <a:pt x="1" y="209"/>
                    </a:lnTo>
                    <a:lnTo>
                      <a:pt x="408" y="209"/>
                    </a:lnTo>
                    <a:lnTo>
                      <a:pt x="408" y="201"/>
                    </a:lnTo>
                    <a:cubicBezTo>
                      <a:pt x="408" y="91"/>
                      <a:pt x="317"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6641384" y="3453774"/>
                <a:ext cx="27483" cy="14181"/>
              </a:xfrm>
              <a:custGeom>
                <a:rect b="b" l="l" r="r" t="t"/>
                <a:pathLst>
                  <a:path extrusionOk="0" h="210" w="407">
                    <a:moveTo>
                      <a:pt x="206" y="0"/>
                    </a:moveTo>
                    <a:cubicBezTo>
                      <a:pt x="91" y="0"/>
                      <a:pt x="0" y="91"/>
                      <a:pt x="0" y="201"/>
                    </a:cubicBezTo>
                    <a:lnTo>
                      <a:pt x="0"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6503830" y="3524071"/>
                <a:ext cx="160846" cy="92581"/>
              </a:xfrm>
              <a:custGeom>
                <a:rect b="b" l="l" r="r" t="t"/>
                <a:pathLst>
                  <a:path extrusionOk="0" h="1371" w="2382">
                    <a:moveTo>
                      <a:pt x="1192" y="1"/>
                    </a:moveTo>
                    <a:cubicBezTo>
                      <a:pt x="913" y="1"/>
                      <a:pt x="671" y="167"/>
                      <a:pt x="565" y="407"/>
                    </a:cubicBezTo>
                    <a:lnTo>
                      <a:pt x="1" y="407"/>
                    </a:lnTo>
                    <a:lnTo>
                      <a:pt x="1" y="968"/>
                    </a:lnTo>
                    <a:lnTo>
                      <a:pt x="565" y="968"/>
                    </a:lnTo>
                    <a:cubicBezTo>
                      <a:pt x="671" y="1205"/>
                      <a:pt x="913" y="1371"/>
                      <a:pt x="1192" y="1371"/>
                    </a:cubicBezTo>
                    <a:cubicBezTo>
                      <a:pt x="1469" y="1371"/>
                      <a:pt x="1709" y="1205"/>
                      <a:pt x="1817" y="968"/>
                    </a:cubicBezTo>
                    <a:lnTo>
                      <a:pt x="2381" y="968"/>
                    </a:lnTo>
                    <a:lnTo>
                      <a:pt x="2381" y="407"/>
                    </a:lnTo>
                    <a:lnTo>
                      <a:pt x="1817" y="407"/>
                    </a:lnTo>
                    <a:cubicBezTo>
                      <a:pt x="1709" y="167"/>
                      <a:pt x="1469" y="1"/>
                      <a:pt x="1192"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6402876" y="3997643"/>
                <a:ext cx="363018" cy="413474"/>
              </a:xfrm>
              <a:custGeom>
                <a:rect b="b" l="l" r="r" t="t"/>
                <a:pathLst>
                  <a:path extrusionOk="0" h="6123" w="5376">
                    <a:moveTo>
                      <a:pt x="0" y="1"/>
                    </a:moveTo>
                    <a:lnTo>
                      <a:pt x="0" y="6122"/>
                    </a:lnTo>
                    <a:lnTo>
                      <a:pt x="5375" y="6122"/>
                    </a:lnTo>
                    <a:lnTo>
                      <a:pt x="5375"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22"/>
            <p:cNvGrpSpPr/>
            <p:nvPr/>
          </p:nvGrpSpPr>
          <p:grpSpPr>
            <a:xfrm>
              <a:off x="5516776" y="4506239"/>
              <a:ext cx="484766" cy="520573"/>
              <a:chOff x="5516776" y="4365939"/>
              <a:chExt cx="484766" cy="520573"/>
            </a:xfrm>
          </p:grpSpPr>
          <p:sp>
            <p:nvSpPr>
              <p:cNvPr id="235" name="Google Shape;235;p22"/>
              <p:cNvSpPr/>
              <p:nvPr/>
            </p:nvSpPr>
            <p:spPr>
              <a:xfrm>
                <a:off x="5516776" y="4552586"/>
                <a:ext cx="484766" cy="333926"/>
              </a:xfrm>
              <a:custGeom>
                <a:rect b="b" l="l" r="r" t="t"/>
                <a:pathLst>
                  <a:path extrusionOk="0" h="4945" w="7179">
                    <a:moveTo>
                      <a:pt x="2192" y="0"/>
                    </a:moveTo>
                    <a:cubicBezTo>
                      <a:pt x="1465" y="0"/>
                      <a:pt x="761" y="359"/>
                      <a:pt x="533" y="1622"/>
                    </a:cubicBezTo>
                    <a:cubicBezTo>
                      <a:pt x="0" y="4546"/>
                      <a:pt x="2991" y="4944"/>
                      <a:pt x="2991" y="4944"/>
                    </a:cubicBezTo>
                    <a:cubicBezTo>
                      <a:pt x="7044" y="4944"/>
                      <a:pt x="7179" y="1223"/>
                      <a:pt x="6113" y="690"/>
                    </a:cubicBezTo>
                    <a:cubicBezTo>
                      <a:pt x="5727" y="496"/>
                      <a:pt x="5361" y="434"/>
                      <a:pt x="5052" y="434"/>
                    </a:cubicBezTo>
                    <a:cubicBezTo>
                      <a:pt x="4511" y="434"/>
                      <a:pt x="4144" y="622"/>
                      <a:pt x="4144" y="622"/>
                    </a:cubicBezTo>
                    <a:cubicBezTo>
                      <a:pt x="4144" y="622"/>
                      <a:pt x="3149" y="0"/>
                      <a:pt x="2192" y="0"/>
                    </a:cubicBezTo>
                    <a:close/>
                  </a:path>
                </a:pathLst>
              </a:custGeom>
              <a:solidFill>
                <a:srgbClr val="AD2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5674521" y="4402674"/>
                <a:ext cx="135929" cy="195494"/>
              </a:xfrm>
              <a:custGeom>
                <a:rect b="b" l="l" r="r" t="t"/>
                <a:pathLst>
                  <a:path extrusionOk="0" h="2895" w="2013">
                    <a:moveTo>
                      <a:pt x="56" y="1"/>
                    </a:moveTo>
                    <a:cubicBezTo>
                      <a:pt x="37" y="1"/>
                      <a:pt x="18" y="13"/>
                      <a:pt x="12" y="33"/>
                    </a:cubicBezTo>
                    <a:cubicBezTo>
                      <a:pt x="0" y="57"/>
                      <a:pt x="12" y="84"/>
                      <a:pt x="36" y="96"/>
                    </a:cubicBezTo>
                    <a:cubicBezTo>
                      <a:pt x="1907" y="937"/>
                      <a:pt x="1761" y="2819"/>
                      <a:pt x="1757" y="2839"/>
                    </a:cubicBezTo>
                    <a:cubicBezTo>
                      <a:pt x="1757" y="2866"/>
                      <a:pt x="1776" y="2890"/>
                      <a:pt x="1804" y="2895"/>
                    </a:cubicBezTo>
                    <a:lnTo>
                      <a:pt x="1808" y="2895"/>
                    </a:lnTo>
                    <a:cubicBezTo>
                      <a:pt x="1832" y="2895"/>
                      <a:pt x="1856" y="2875"/>
                      <a:pt x="1859" y="2847"/>
                    </a:cubicBezTo>
                    <a:cubicBezTo>
                      <a:pt x="1859" y="2827"/>
                      <a:pt x="2013" y="873"/>
                      <a:pt x="76" y="6"/>
                    </a:cubicBezTo>
                    <a:cubicBezTo>
                      <a:pt x="70" y="3"/>
                      <a:pt x="63" y="1"/>
                      <a:pt x="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5777433" y="4365939"/>
                <a:ext cx="174554" cy="134381"/>
              </a:xfrm>
              <a:custGeom>
                <a:rect b="b" l="l" r="r" t="t"/>
                <a:pathLst>
                  <a:path extrusionOk="0" h="1990" w="2585">
                    <a:moveTo>
                      <a:pt x="1530" y="1"/>
                    </a:moveTo>
                    <a:cubicBezTo>
                      <a:pt x="120" y="1"/>
                      <a:pt x="0" y="1989"/>
                      <a:pt x="0" y="1989"/>
                    </a:cubicBezTo>
                    <a:cubicBezTo>
                      <a:pt x="0" y="1989"/>
                      <a:pt x="2585" y="1792"/>
                      <a:pt x="2075" y="88"/>
                    </a:cubicBezTo>
                    <a:cubicBezTo>
                      <a:pt x="1875" y="28"/>
                      <a:pt x="1694" y="1"/>
                      <a:pt x="1530" y="1"/>
                    </a:cubicBezTo>
                    <a:close/>
                  </a:path>
                </a:pathLst>
              </a:custGeom>
              <a:solidFill>
                <a:srgbClr val="57B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22"/>
            <p:cNvGrpSpPr/>
            <p:nvPr/>
          </p:nvGrpSpPr>
          <p:grpSpPr>
            <a:xfrm>
              <a:off x="2841934" y="2372228"/>
              <a:ext cx="3787511" cy="2695038"/>
              <a:chOff x="2841934" y="2231928"/>
              <a:chExt cx="3787511" cy="2695038"/>
            </a:xfrm>
          </p:grpSpPr>
          <p:sp>
            <p:nvSpPr>
              <p:cNvPr id="239" name="Google Shape;239;p22"/>
              <p:cNvSpPr/>
              <p:nvPr/>
            </p:nvSpPr>
            <p:spPr>
              <a:xfrm>
                <a:off x="3757273" y="2231928"/>
                <a:ext cx="749737" cy="680886"/>
              </a:xfrm>
              <a:custGeom>
                <a:rect b="b" l="l" r="r" t="t"/>
                <a:pathLst>
                  <a:path extrusionOk="0" h="10083" w="11103">
                    <a:moveTo>
                      <a:pt x="8442" y="0"/>
                    </a:moveTo>
                    <a:cubicBezTo>
                      <a:pt x="6391" y="0"/>
                      <a:pt x="3033" y="2296"/>
                      <a:pt x="1714" y="3883"/>
                    </a:cubicBezTo>
                    <a:cubicBezTo>
                      <a:pt x="1" y="5947"/>
                      <a:pt x="554" y="6744"/>
                      <a:pt x="554" y="6744"/>
                    </a:cubicBezTo>
                    <a:lnTo>
                      <a:pt x="1000" y="10078"/>
                    </a:lnTo>
                    <a:cubicBezTo>
                      <a:pt x="1000" y="10078"/>
                      <a:pt x="2477" y="10082"/>
                      <a:pt x="3442" y="10082"/>
                    </a:cubicBezTo>
                    <a:cubicBezTo>
                      <a:pt x="3924" y="10082"/>
                      <a:pt x="4278" y="10081"/>
                      <a:pt x="4256" y="10078"/>
                    </a:cubicBezTo>
                    <a:cubicBezTo>
                      <a:pt x="4188" y="10067"/>
                      <a:pt x="9307" y="4218"/>
                      <a:pt x="9307" y="4218"/>
                    </a:cubicBezTo>
                    <a:cubicBezTo>
                      <a:pt x="9307" y="4218"/>
                      <a:pt x="11103" y="2821"/>
                      <a:pt x="9840" y="694"/>
                    </a:cubicBezTo>
                    <a:cubicBezTo>
                      <a:pt x="9550" y="205"/>
                      <a:pt x="9054" y="0"/>
                      <a:pt x="8442" y="0"/>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3878553" y="2516760"/>
                <a:ext cx="668301" cy="791497"/>
              </a:xfrm>
              <a:custGeom>
                <a:rect b="b" l="l" r="r" t="t"/>
                <a:pathLst>
                  <a:path extrusionOk="0" h="11721" w="9897">
                    <a:moveTo>
                      <a:pt x="7511" y="0"/>
                    </a:moveTo>
                    <a:cubicBezTo>
                      <a:pt x="6580" y="730"/>
                      <a:pt x="1082" y="1393"/>
                      <a:pt x="1082" y="1393"/>
                    </a:cubicBezTo>
                    <a:cubicBezTo>
                      <a:pt x="1082" y="1393"/>
                      <a:pt x="1331" y="2459"/>
                      <a:pt x="1709" y="3986"/>
                    </a:cubicBezTo>
                    <a:cubicBezTo>
                      <a:pt x="826" y="4120"/>
                      <a:pt x="1" y="5249"/>
                      <a:pt x="135" y="5581"/>
                    </a:cubicBezTo>
                    <a:cubicBezTo>
                      <a:pt x="265" y="5912"/>
                      <a:pt x="3656" y="11362"/>
                      <a:pt x="4603" y="11698"/>
                    </a:cubicBezTo>
                    <a:cubicBezTo>
                      <a:pt x="4940" y="11708"/>
                      <a:pt x="5304" y="11720"/>
                      <a:pt x="5675" y="11720"/>
                    </a:cubicBezTo>
                    <a:cubicBezTo>
                      <a:pt x="7668" y="11720"/>
                      <a:pt x="9897" y="11372"/>
                      <a:pt x="9505" y="8572"/>
                    </a:cubicBezTo>
                    <a:cubicBezTo>
                      <a:pt x="9039" y="5249"/>
                      <a:pt x="7511" y="0"/>
                      <a:pt x="7511" y="0"/>
                    </a:cubicBez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3768888" y="2863852"/>
                <a:ext cx="257948" cy="201436"/>
              </a:xfrm>
              <a:custGeom>
                <a:rect b="b" l="l" r="r" t="t"/>
                <a:pathLst>
                  <a:path extrusionOk="0" h="2983" w="3820">
                    <a:moveTo>
                      <a:pt x="1553" y="0"/>
                    </a:moveTo>
                    <a:cubicBezTo>
                      <a:pt x="1162" y="0"/>
                      <a:pt x="762" y="166"/>
                      <a:pt x="516" y="720"/>
                    </a:cubicBezTo>
                    <a:cubicBezTo>
                      <a:pt x="1" y="1869"/>
                      <a:pt x="1090" y="2982"/>
                      <a:pt x="2109" y="2982"/>
                    </a:cubicBezTo>
                    <a:cubicBezTo>
                      <a:pt x="2316" y="2982"/>
                      <a:pt x="2520" y="2937"/>
                      <a:pt x="2706" y="2836"/>
                    </a:cubicBezTo>
                    <a:cubicBezTo>
                      <a:pt x="3819" y="2236"/>
                      <a:pt x="3819" y="1490"/>
                      <a:pt x="3819" y="1490"/>
                    </a:cubicBezTo>
                    <a:lnTo>
                      <a:pt x="2706" y="374"/>
                    </a:lnTo>
                    <a:cubicBezTo>
                      <a:pt x="2706" y="374"/>
                      <a:pt x="2140" y="0"/>
                      <a:pt x="1553" y="0"/>
                    </a:cubicBez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a:off x="3069233" y="4769687"/>
                <a:ext cx="217027" cy="157273"/>
              </a:xfrm>
              <a:custGeom>
                <a:rect b="b" l="l" r="r" t="t"/>
                <a:pathLst>
                  <a:path extrusionOk="0" h="2329" w="3214">
                    <a:moveTo>
                      <a:pt x="723" y="1"/>
                    </a:moveTo>
                    <a:lnTo>
                      <a:pt x="0" y="1994"/>
                    </a:lnTo>
                    <a:lnTo>
                      <a:pt x="2348" y="2329"/>
                    </a:lnTo>
                    <a:lnTo>
                      <a:pt x="3213" y="407"/>
                    </a:lnTo>
                    <a:lnTo>
                      <a:pt x="723" y="1"/>
                    </a:lnTo>
                    <a:close/>
                  </a:path>
                </a:pathLst>
              </a:cu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a:off x="3003393" y="3305821"/>
                <a:ext cx="2102680" cy="1541531"/>
              </a:xfrm>
              <a:custGeom>
                <a:rect b="b" l="l" r="r" t="t"/>
                <a:pathLst>
                  <a:path extrusionOk="0" h="22828" w="31139">
                    <a:moveTo>
                      <a:pt x="4622" y="1"/>
                    </a:moveTo>
                    <a:cubicBezTo>
                      <a:pt x="4153" y="1"/>
                      <a:pt x="3689" y="11"/>
                      <a:pt x="3233" y="32"/>
                    </a:cubicBezTo>
                    <a:cubicBezTo>
                      <a:pt x="2128" y="6058"/>
                      <a:pt x="1" y="19019"/>
                      <a:pt x="731" y="21079"/>
                    </a:cubicBezTo>
                    <a:cubicBezTo>
                      <a:pt x="1284" y="22638"/>
                      <a:pt x="3376" y="22827"/>
                      <a:pt x="4362" y="22827"/>
                    </a:cubicBezTo>
                    <a:cubicBezTo>
                      <a:pt x="4680" y="22827"/>
                      <a:pt x="4883" y="22808"/>
                      <a:pt x="4883" y="22808"/>
                    </a:cubicBezTo>
                    <a:lnTo>
                      <a:pt x="17795" y="22827"/>
                    </a:lnTo>
                    <a:lnTo>
                      <a:pt x="20405" y="8517"/>
                    </a:lnTo>
                    <a:lnTo>
                      <a:pt x="26786" y="15696"/>
                    </a:lnTo>
                    <a:lnTo>
                      <a:pt x="26253" y="16493"/>
                    </a:lnTo>
                    <a:lnTo>
                      <a:pt x="28913" y="18952"/>
                    </a:lnTo>
                    <a:lnTo>
                      <a:pt x="31139" y="13636"/>
                    </a:lnTo>
                    <a:lnTo>
                      <a:pt x="29379" y="13036"/>
                    </a:lnTo>
                    <a:lnTo>
                      <a:pt x="21454" y="2736"/>
                    </a:lnTo>
                    <a:cubicBezTo>
                      <a:pt x="21454" y="2736"/>
                      <a:pt x="12327" y="1"/>
                      <a:pt x="4622"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3169444" y="3719428"/>
                <a:ext cx="1211815" cy="1207537"/>
              </a:xfrm>
              <a:custGeom>
                <a:rect b="b" l="l" r="r" t="t"/>
                <a:pathLst>
                  <a:path extrusionOk="0" h="17882" w="17946">
                    <a:moveTo>
                      <a:pt x="3520" y="1"/>
                    </a:moveTo>
                    <a:lnTo>
                      <a:pt x="1" y="17614"/>
                    </a:lnTo>
                    <a:lnTo>
                      <a:pt x="15336" y="17878"/>
                    </a:lnTo>
                    <a:cubicBezTo>
                      <a:pt x="15339" y="17880"/>
                      <a:pt x="15343" y="17881"/>
                      <a:pt x="15346" y="17881"/>
                    </a:cubicBezTo>
                    <a:cubicBezTo>
                      <a:pt x="15725" y="17881"/>
                      <a:pt x="17718" y="5525"/>
                      <a:pt x="17946" y="2392"/>
                    </a:cubicBezTo>
                    <a:lnTo>
                      <a:pt x="3520" y="1"/>
                    </a:lnTo>
                    <a:close/>
                  </a:path>
                </a:pathLst>
              </a:custGeom>
              <a:solidFill>
                <a:srgbClr val="FF7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a:off x="3910561" y="3032401"/>
                <a:ext cx="181576" cy="566358"/>
              </a:xfrm>
              <a:custGeom>
                <a:rect b="b" l="l" r="r" t="t"/>
                <a:pathLst>
                  <a:path extrusionOk="0" h="8387" w="2689">
                    <a:moveTo>
                      <a:pt x="924" y="0"/>
                    </a:moveTo>
                    <a:lnTo>
                      <a:pt x="0" y="4989"/>
                    </a:lnTo>
                    <a:cubicBezTo>
                      <a:pt x="0" y="4989"/>
                      <a:pt x="1214" y="8387"/>
                      <a:pt x="1236" y="8387"/>
                    </a:cubicBezTo>
                    <a:cubicBezTo>
                      <a:pt x="1237" y="8387"/>
                      <a:pt x="1237" y="8384"/>
                      <a:pt x="1235" y="8379"/>
                    </a:cubicBezTo>
                    <a:cubicBezTo>
                      <a:pt x="1188" y="8182"/>
                      <a:pt x="2688" y="5854"/>
                      <a:pt x="2688" y="5854"/>
                    </a:cubicBezTo>
                    <a:lnTo>
                      <a:pt x="2317" y="0"/>
                    </a:ln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4140020" y="3426291"/>
                <a:ext cx="203387" cy="716000"/>
              </a:xfrm>
              <a:custGeom>
                <a:rect b="b" l="l" r="r" t="t"/>
                <a:pathLst>
                  <a:path extrusionOk="0" h="10603" w="3012">
                    <a:moveTo>
                      <a:pt x="963" y="1"/>
                    </a:moveTo>
                    <a:cubicBezTo>
                      <a:pt x="813" y="1761"/>
                      <a:pt x="316" y="7333"/>
                      <a:pt x="107" y="9259"/>
                    </a:cubicBezTo>
                    <a:cubicBezTo>
                      <a:pt x="1" y="10219"/>
                      <a:pt x="283" y="10603"/>
                      <a:pt x="642" y="10603"/>
                    </a:cubicBezTo>
                    <a:cubicBezTo>
                      <a:pt x="1005" y="10603"/>
                      <a:pt x="1446" y="10212"/>
                      <a:pt x="1646" y="9630"/>
                    </a:cubicBezTo>
                    <a:cubicBezTo>
                      <a:pt x="2444" y="7143"/>
                      <a:pt x="3012" y="509"/>
                      <a:pt x="3012" y="509"/>
                    </a:cubicBezTo>
                    <a:lnTo>
                      <a:pt x="963" y="1"/>
                    </a:lnTo>
                    <a:close/>
                  </a:path>
                </a:pathLst>
              </a:custGeom>
              <a:solidFill>
                <a:srgbClr val="FF7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3471901" y="3305821"/>
                <a:ext cx="200754" cy="757868"/>
              </a:xfrm>
              <a:custGeom>
                <a:rect b="b" l="l" r="r" t="t"/>
                <a:pathLst>
                  <a:path extrusionOk="0" h="11223" w="2973">
                    <a:moveTo>
                      <a:pt x="506" y="0"/>
                    </a:moveTo>
                    <a:cubicBezTo>
                      <a:pt x="506" y="0"/>
                      <a:pt x="107" y="8118"/>
                      <a:pt x="41" y="9650"/>
                    </a:cubicBezTo>
                    <a:cubicBezTo>
                      <a:pt x="1" y="10552"/>
                      <a:pt x="402" y="11223"/>
                      <a:pt x="874" y="11223"/>
                    </a:cubicBezTo>
                    <a:cubicBezTo>
                      <a:pt x="1201" y="11223"/>
                      <a:pt x="1563" y="10901"/>
                      <a:pt x="1835" y="10111"/>
                    </a:cubicBezTo>
                    <a:cubicBezTo>
                      <a:pt x="2498" y="8186"/>
                      <a:pt x="2972" y="355"/>
                      <a:pt x="2972" y="355"/>
                    </a:cubicBezTo>
                    <a:lnTo>
                      <a:pt x="506" y="0"/>
                    </a:lnTo>
                    <a:close/>
                  </a:path>
                </a:pathLst>
              </a:custGeom>
              <a:solidFill>
                <a:srgbClr val="FF7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a:off x="4139480" y="3835914"/>
                <a:ext cx="155714" cy="312655"/>
              </a:xfrm>
              <a:custGeom>
                <a:rect b="b" l="l" r="r" t="t"/>
                <a:pathLst>
                  <a:path extrusionOk="0" h="4630" w="2306">
                    <a:moveTo>
                      <a:pt x="426" y="0"/>
                    </a:moveTo>
                    <a:cubicBezTo>
                      <a:pt x="308" y="782"/>
                      <a:pt x="213" y="1567"/>
                      <a:pt x="119" y="2348"/>
                    </a:cubicBezTo>
                    <a:cubicBezTo>
                      <a:pt x="71" y="2743"/>
                      <a:pt x="24" y="3130"/>
                      <a:pt x="0" y="3536"/>
                    </a:cubicBezTo>
                    <a:cubicBezTo>
                      <a:pt x="5" y="3639"/>
                      <a:pt x="5" y="3742"/>
                      <a:pt x="13" y="3844"/>
                    </a:cubicBezTo>
                    <a:cubicBezTo>
                      <a:pt x="36" y="3947"/>
                      <a:pt x="36" y="4053"/>
                      <a:pt x="80" y="4152"/>
                    </a:cubicBezTo>
                    <a:cubicBezTo>
                      <a:pt x="111" y="4259"/>
                      <a:pt x="166" y="4357"/>
                      <a:pt x="237" y="4444"/>
                    </a:cubicBezTo>
                    <a:cubicBezTo>
                      <a:pt x="317" y="4531"/>
                      <a:pt x="423" y="4602"/>
                      <a:pt x="545" y="4621"/>
                    </a:cubicBezTo>
                    <a:cubicBezTo>
                      <a:pt x="580" y="4627"/>
                      <a:pt x="614" y="4630"/>
                      <a:pt x="648" y="4630"/>
                    </a:cubicBezTo>
                    <a:cubicBezTo>
                      <a:pt x="848" y="4630"/>
                      <a:pt x="1027" y="4536"/>
                      <a:pt x="1169" y="4428"/>
                    </a:cubicBezTo>
                    <a:cubicBezTo>
                      <a:pt x="1339" y="4298"/>
                      <a:pt x="1465" y="4128"/>
                      <a:pt x="1572" y="3951"/>
                    </a:cubicBezTo>
                    <a:cubicBezTo>
                      <a:pt x="1681" y="3773"/>
                      <a:pt x="1745" y="3572"/>
                      <a:pt x="1796" y="3383"/>
                    </a:cubicBezTo>
                    <a:cubicBezTo>
                      <a:pt x="1852" y="3189"/>
                      <a:pt x="1899" y="2995"/>
                      <a:pt x="1938" y="2802"/>
                    </a:cubicBezTo>
                    <a:cubicBezTo>
                      <a:pt x="2108" y="2029"/>
                      <a:pt x="2222" y="1243"/>
                      <a:pt x="2306" y="458"/>
                    </a:cubicBezTo>
                    <a:lnTo>
                      <a:pt x="2306" y="458"/>
                    </a:lnTo>
                    <a:cubicBezTo>
                      <a:pt x="2144" y="1232"/>
                      <a:pt x="1989" y="2005"/>
                      <a:pt x="1792" y="2767"/>
                    </a:cubicBezTo>
                    <a:cubicBezTo>
                      <a:pt x="1681" y="3142"/>
                      <a:pt x="1607" y="3540"/>
                      <a:pt x="1417" y="3860"/>
                    </a:cubicBezTo>
                    <a:cubicBezTo>
                      <a:pt x="1319" y="4018"/>
                      <a:pt x="1200" y="4172"/>
                      <a:pt x="1054" y="4279"/>
                    </a:cubicBezTo>
                    <a:cubicBezTo>
                      <a:pt x="930" y="4369"/>
                      <a:pt x="785" y="4434"/>
                      <a:pt x="649" y="4434"/>
                    </a:cubicBezTo>
                    <a:cubicBezTo>
                      <a:pt x="626" y="4434"/>
                      <a:pt x="603" y="4432"/>
                      <a:pt x="581" y="4428"/>
                    </a:cubicBezTo>
                    <a:cubicBezTo>
                      <a:pt x="426" y="4405"/>
                      <a:pt x="317" y="4263"/>
                      <a:pt x="261" y="4093"/>
                    </a:cubicBezTo>
                    <a:cubicBezTo>
                      <a:pt x="222" y="4010"/>
                      <a:pt x="218" y="3911"/>
                      <a:pt x="198" y="3824"/>
                    </a:cubicBezTo>
                    <a:cubicBezTo>
                      <a:pt x="190" y="3729"/>
                      <a:pt x="190" y="3635"/>
                      <a:pt x="182" y="3540"/>
                    </a:cubicBezTo>
                    <a:cubicBezTo>
                      <a:pt x="194" y="3157"/>
                      <a:pt x="249" y="2758"/>
                      <a:pt x="273" y="2364"/>
                    </a:cubicBezTo>
                    <a:cubicBezTo>
                      <a:pt x="332" y="1579"/>
                      <a:pt x="391" y="789"/>
                      <a:pt x="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a:off x="3468187" y="3732461"/>
                <a:ext cx="168004" cy="337708"/>
              </a:xfrm>
              <a:custGeom>
                <a:rect b="b" l="l" r="r" t="t"/>
                <a:pathLst>
                  <a:path extrusionOk="0" h="5001" w="2488">
                    <a:moveTo>
                      <a:pt x="253" y="1"/>
                    </a:moveTo>
                    <a:lnTo>
                      <a:pt x="253" y="1"/>
                    </a:lnTo>
                    <a:cubicBezTo>
                      <a:pt x="170" y="857"/>
                      <a:pt x="111" y="1714"/>
                      <a:pt x="56" y="2574"/>
                    </a:cubicBezTo>
                    <a:cubicBezTo>
                      <a:pt x="40" y="2787"/>
                      <a:pt x="25" y="3004"/>
                      <a:pt x="16" y="3217"/>
                    </a:cubicBezTo>
                    <a:cubicBezTo>
                      <a:pt x="1" y="3430"/>
                      <a:pt x="8" y="3660"/>
                      <a:pt x="36" y="3880"/>
                    </a:cubicBezTo>
                    <a:cubicBezTo>
                      <a:pt x="79" y="4097"/>
                      <a:pt x="134" y="4319"/>
                      <a:pt x="249" y="4520"/>
                    </a:cubicBezTo>
                    <a:cubicBezTo>
                      <a:pt x="364" y="4713"/>
                      <a:pt x="529" y="4911"/>
                      <a:pt x="782" y="4982"/>
                    </a:cubicBezTo>
                    <a:cubicBezTo>
                      <a:pt x="827" y="4995"/>
                      <a:pt x="874" y="5001"/>
                      <a:pt x="921" y="5001"/>
                    </a:cubicBezTo>
                    <a:cubicBezTo>
                      <a:pt x="1000" y="5001"/>
                      <a:pt x="1080" y="4983"/>
                      <a:pt x="1153" y="4953"/>
                    </a:cubicBezTo>
                    <a:cubicBezTo>
                      <a:pt x="1216" y="4942"/>
                      <a:pt x="1263" y="4899"/>
                      <a:pt x="1315" y="4867"/>
                    </a:cubicBezTo>
                    <a:cubicBezTo>
                      <a:pt x="1369" y="4840"/>
                      <a:pt x="1409" y="4796"/>
                      <a:pt x="1449" y="4756"/>
                    </a:cubicBezTo>
                    <a:cubicBezTo>
                      <a:pt x="1622" y="4594"/>
                      <a:pt x="1725" y="4394"/>
                      <a:pt x="1824" y="4192"/>
                    </a:cubicBezTo>
                    <a:cubicBezTo>
                      <a:pt x="2009" y="3789"/>
                      <a:pt x="2112" y="3363"/>
                      <a:pt x="2187" y="2937"/>
                    </a:cubicBezTo>
                    <a:cubicBezTo>
                      <a:pt x="2337" y="2085"/>
                      <a:pt x="2424" y="1228"/>
                      <a:pt x="2487" y="368"/>
                    </a:cubicBezTo>
                    <a:lnTo>
                      <a:pt x="2487" y="368"/>
                    </a:lnTo>
                    <a:cubicBezTo>
                      <a:pt x="2345" y="1221"/>
                      <a:pt x="2214" y="2069"/>
                      <a:pt x="2037" y="2906"/>
                    </a:cubicBezTo>
                    <a:cubicBezTo>
                      <a:pt x="1943" y="3324"/>
                      <a:pt x="1843" y="3738"/>
                      <a:pt x="1662" y="4117"/>
                    </a:cubicBezTo>
                    <a:cubicBezTo>
                      <a:pt x="1567" y="4299"/>
                      <a:pt x="1464" y="4485"/>
                      <a:pt x="1318" y="4618"/>
                    </a:cubicBezTo>
                    <a:cubicBezTo>
                      <a:pt x="1207" y="4729"/>
                      <a:pt x="1069" y="4802"/>
                      <a:pt x="931" y="4802"/>
                    </a:cubicBezTo>
                    <a:cubicBezTo>
                      <a:pt x="897" y="4802"/>
                      <a:pt x="863" y="4797"/>
                      <a:pt x="830" y="4788"/>
                    </a:cubicBezTo>
                    <a:cubicBezTo>
                      <a:pt x="659" y="4745"/>
                      <a:pt x="517" y="4594"/>
                      <a:pt x="415" y="4425"/>
                    </a:cubicBezTo>
                    <a:cubicBezTo>
                      <a:pt x="312" y="4252"/>
                      <a:pt x="261" y="4050"/>
                      <a:pt x="218" y="3849"/>
                    </a:cubicBezTo>
                    <a:cubicBezTo>
                      <a:pt x="147" y="3447"/>
                      <a:pt x="209" y="3012"/>
                      <a:pt x="209" y="2582"/>
                    </a:cubicBezTo>
                    <a:cubicBezTo>
                      <a:pt x="233" y="1722"/>
                      <a:pt x="253" y="862"/>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a:off x="4968856" y="4071450"/>
                <a:ext cx="1660590" cy="482691"/>
              </a:xfrm>
              <a:custGeom>
                <a:rect b="b" l="l" r="r" t="t"/>
                <a:pathLst>
                  <a:path extrusionOk="0" h="7148" w="24592">
                    <a:moveTo>
                      <a:pt x="19617" y="0"/>
                    </a:moveTo>
                    <a:cubicBezTo>
                      <a:pt x="17852" y="0"/>
                      <a:pt x="15423" y="435"/>
                      <a:pt x="15423" y="435"/>
                    </a:cubicBezTo>
                    <a:lnTo>
                      <a:pt x="2033" y="2298"/>
                    </a:lnTo>
                    <a:lnTo>
                      <a:pt x="0" y="7148"/>
                    </a:lnTo>
                    <a:cubicBezTo>
                      <a:pt x="0" y="7148"/>
                      <a:pt x="12830" y="3095"/>
                      <a:pt x="15490" y="2396"/>
                    </a:cubicBezTo>
                    <a:cubicBezTo>
                      <a:pt x="16488" y="3162"/>
                      <a:pt x="19480" y="3731"/>
                      <a:pt x="19480" y="3731"/>
                    </a:cubicBezTo>
                    <a:cubicBezTo>
                      <a:pt x="19480" y="3731"/>
                      <a:pt x="18679" y="4358"/>
                      <a:pt x="19346" y="4689"/>
                    </a:cubicBezTo>
                    <a:cubicBezTo>
                      <a:pt x="19488" y="4761"/>
                      <a:pt x="19639" y="4793"/>
                      <a:pt x="19798" y="4793"/>
                    </a:cubicBezTo>
                    <a:cubicBezTo>
                      <a:pt x="20380" y="4793"/>
                      <a:pt x="21059" y="4364"/>
                      <a:pt x="21737" y="3893"/>
                    </a:cubicBezTo>
                    <a:cubicBezTo>
                      <a:pt x="22602" y="3296"/>
                      <a:pt x="22136" y="2230"/>
                      <a:pt x="22136" y="2230"/>
                    </a:cubicBezTo>
                    <a:lnTo>
                      <a:pt x="22136" y="2230"/>
                    </a:lnTo>
                    <a:lnTo>
                      <a:pt x="22934" y="2764"/>
                    </a:lnTo>
                    <a:cubicBezTo>
                      <a:pt x="23477" y="3035"/>
                      <a:pt x="24043" y="3330"/>
                      <a:pt x="24328" y="3330"/>
                    </a:cubicBezTo>
                    <a:cubicBezTo>
                      <a:pt x="24531" y="3330"/>
                      <a:pt x="24591" y="3180"/>
                      <a:pt x="24397" y="2764"/>
                    </a:cubicBezTo>
                    <a:cubicBezTo>
                      <a:pt x="23932" y="1765"/>
                      <a:pt x="22271" y="372"/>
                      <a:pt x="20668" y="76"/>
                    </a:cubicBezTo>
                    <a:cubicBezTo>
                      <a:pt x="20374" y="22"/>
                      <a:pt x="20012" y="0"/>
                      <a:pt x="19617" y="0"/>
                    </a:cubicBez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2841934" y="3307982"/>
                <a:ext cx="417106" cy="1098344"/>
              </a:xfrm>
              <a:custGeom>
                <a:rect b="b" l="l" r="r" t="t"/>
                <a:pathLst>
                  <a:path extrusionOk="0" h="16265" w="6177">
                    <a:moveTo>
                      <a:pt x="5624" y="0"/>
                    </a:moveTo>
                    <a:cubicBezTo>
                      <a:pt x="5624" y="0"/>
                      <a:pt x="1678" y="10680"/>
                      <a:pt x="1137" y="12740"/>
                    </a:cubicBezTo>
                    <a:cubicBezTo>
                      <a:pt x="0" y="13935"/>
                      <a:pt x="900" y="16264"/>
                      <a:pt x="900" y="16264"/>
                    </a:cubicBezTo>
                    <a:lnTo>
                      <a:pt x="6177" y="13339"/>
                    </a:lnTo>
                    <a:lnTo>
                      <a:pt x="6078" y="11307"/>
                    </a:lnTo>
                    <a:lnTo>
                      <a:pt x="5383" y="11307"/>
                    </a:lnTo>
                    <a:lnTo>
                      <a:pt x="6078" y="8134"/>
                    </a:lnTo>
                    <a:lnTo>
                      <a:pt x="5624" y="0"/>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3197130" y="3857185"/>
                <a:ext cx="62934" cy="351619"/>
              </a:xfrm>
              <a:custGeom>
                <a:rect b="b" l="l" r="r" t="t"/>
                <a:pathLst>
                  <a:path extrusionOk="0" h="5207" w="932">
                    <a:moveTo>
                      <a:pt x="818" y="1"/>
                    </a:moveTo>
                    <a:lnTo>
                      <a:pt x="818" y="1"/>
                    </a:lnTo>
                    <a:cubicBezTo>
                      <a:pt x="660" y="518"/>
                      <a:pt x="526" y="1043"/>
                      <a:pt x="392" y="1567"/>
                    </a:cubicBezTo>
                    <a:cubicBezTo>
                      <a:pt x="261" y="2097"/>
                      <a:pt x="139" y="2621"/>
                      <a:pt x="24" y="3154"/>
                    </a:cubicBezTo>
                    <a:lnTo>
                      <a:pt x="1" y="3272"/>
                    </a:lnTo>
                    <a:lnTo>
                      <a:pt x="123" y="3272"/>
                    </a:lnTo>
                    <a:cubicBezTo>
                      <a:pt x="328" y="3269"/>
                      <a:pt x="531" y="3268"/>
                      <a:pt x="736" y="3266"/>
                    </a:cubicBezTo>
                    <a:lnTo>
                      <a:pt x="736" y="3266"/>
                    </a:lnTo>
                    <a:cubicBezTo>
                      <a:pt x="753" y="3576"/>
                      <a:pt x="785" y="3882"/>
                      <a:pt x="810" y="4192"/>
                    </a:cubicBezTo>
                    <a:cubicBezTo>
                      <a:pt x="833" y="4532"/>
                      <a:pt x="873" y="4867"/>
                      <a:pt x="917" y="5206"/>
                    </a:cubicBezTo>
                    <a:cubicBezTo>
                      <a:pt x="924" y="4867"/>
                      <a:pt x="932" y="4527"/>
                      <a:pt x="924" y="4188"/>
                    </a:cubicBezTo>
                    <a:cubicBezTo>
                      <a:pt x="920" y="3849"/>
                      <a:pt x="920" y="3509"/>
                      <a:pt x="908" y="3170"/>
                    </a:cubicBezTo>
                    <a:lnTo>
                      <a:pt x="904" y="3088"/>
                    </a:lnTo>
                    <a:lnTo>
                      <a:pt x="818" y="3083"/>
                    </a:lnTo>
                    <a:cubicBezTo>
                      <a:pt x="626" y="3080"/>
                      <a:pt x="436" y="3077"/>
                      <a:pt x="244" y="3076"/>
                    </a:cubicBezTo>
                    <a:lnTo>
                      <a:pt x="244" y="3076"/>
                    </a:lnTo>
                    <a:cubicBezTo>
                      <a:pt x="353" y="2586"/>
                      <a:pt x="455" y="2096"/>
                      <a:pt x="549" y="1603"/>
                    </a:cubicBezTo>
                    <a:cubicBezTo>
                      <a:pt x="648" y="1070"/>
                      <a:pt x="747" y="538"/>
                      <a:pt x="818"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a:off x="2902709" y="4208734"/>
                <a:ext cx="1693812" cy="588642"/>
              </a:xfrm>
              <a:custGeom>
                <a:rect b="b" l="l" r="r" t="t"/>
                <a:pathLst>
                  <a:path extrusionOk="0" h="8717" w="25084">
                    <a:moveTo>
                      <a:pt x="5277" y="0"/>
                    </a:moveTo>
                    <a:lnTo>
                      <a:pt x="0" y="2925"/>
                    </a:lnTo>
                    <a:lnTo>
                      <a:pt x="16646" y="4492"/>
                    </a:lnTo>
                    <a:cubicBezTo>
                      <a:pt x="16646" y="4492"/>
                      <a:pt x="19768" y="8572"/>
                      <a:pt x="19874" y="8639"/>
                    </a:cubicBezTo>
                    <a:cubicBezTo>
                      <a:pt x="19936" y="8678"/>
                      <a:pt x="20490" y="8717"/>
                      <a:pt x="21100" y="8717"/>
                    </a:cubicBezTo>
                    <a:cubicBezTo>
                      <a:pt x="21547" y="8717"/>
                      <a:pt x="22024" y="8696"/>
                      <a:pt x="22361" y="8639"/>
                    </a:cubicBezTo>
                    <a:cubicBezTo>
                      <a:pt x="23158" y="8505"/>
                      <a:pt x="23632" y="7909"/>
                      <a:pt x="23632" y="7909"/>
                    </a:cubicBezTo>
                    <a:cubicBezTo>
                      <a:pt x="23632" y="7909"/>
                      <a:pt x="24277" y="8086"/>
                      <a:pt x="24707" y="8086"/>
                    </a:cubicBezTo>
                    <a:cubicBezTo>
                      <a:pt x="24922" y="8086"/>
                      <a:pt x="25084" y="8042"/>
                      <a:pt x="25084" y="7909"/>
                    </a:cubicBezTo>
                    <a:cubicBezTo>
                      <a:pt x="25084" y="7510"/>
                      <a:pt x="24022" y="6646"/>
                      <a:pt x="23024" y="5714"/>
                    </a:cubicBezTo>
                    <a:cubicBezTo>
                      <a:pt x="22029" y="4783"/>
                      <a:pt x="18331" y="2925"/>
                      <a:pt x="18331" y="2925"/>
                    </a:cubicBezTo>
                    <a:lnTo>
                      <a:pt x="5277" y="0"/>
                    </a:ln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a:off x="3521736" y="3898039"/>
                <a:ext cx="51725" cy="91163"/>
              </a:xfrm>
              <a:custGeom>
                <a:rect b="b" l="l" r="r" t="t"/>
                <a:pathLst>
                  <a:path extrusionOk="0" h="1350" w="766">
                    <a:moveTo>
                      <a:pt x="383" y="0"/>
                    </a:moveTo>
                    <a:cubicBezTo>
                      <a:pt x="170" y="0"/>
                      <a:pt x="1" y="304"/>
                      <a:pt x="1" y="674"/>
                    </a:cubicBezTo>
                    <a:cubicBezTo>
                      <a:pt x="1" y="1046"/>
                      <a:pt x="170" y="1350"/>
                      <a:pt x="383" y="1350"/>
                    </a:cubicBezTo>
                    <a:cubicBezTo>
                      <a:pt x="596" y="1350"/>
                      <a:pt x="766" y="1046"/>
                      <a:pt x="766" y="674"/>
                    </a:cubicBezTo>
                    <a:cubicBezTo>
                      <a:pt x="766" y="304"/>
                      <a:pt x="596" y="0"/>
                      <a:pt x="3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4163453" y="4018171"/>
                <a:ext cx="51792" cy="90960"/>
              </a:xfrm>
              <a:custGeom>
                <a:rect b="b" l="l" r="r" t="t"/>
                <a:pathLst>
                  <a:path extrusionOk="0" h="1347" w="767">
                    <a:moveTo>
                      <a:pt x="384" y="1"/>
                    </a:moveTo>
                    <a:cubicBezTo>
                      <a:pt x="175" y="1"/>
                      <a:pt x="0" y="301"/>
                      <a:pt x="0" y="675"/>
                    </a:cubicBezTo>
                    <a:cubicBezTo>
                      <a:pt x="0" y="1046"/>
                      <a:pt x="175" y="1347"/>
                      <a:pt x="384" y="1347"/>
                    </a:cubicBezTo>
                    <a:cubicBezTo>
                      <a:pt x="597" y="1347"/>
                      <a:pt x="767" y="1046"/>
                      <a:pt x="767" y="675"/>
                    </a:cubicBezTo>
                    <a:cubicBezTo>
                      <a:pt x="767" y="301"/>
                      <a:pt x="597" y="1"/>
                      <a:pt x="3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a:off x="2976517" y="4065035"/>
                <a:ext cx="230803" cy="77117"/>
              </a:xfrm>
              <a:custGeom>
                <a:rect b="b" l="l" r="r" t="t"/>
                <a:pathLst>
                  <a:path extrusionOk="0" h="1142" w="3418">
                    <a:moveTo>
                      <a:pt x="3359" y="1"/>
                    </a:moveTo>
                    <a:lnTo>
                      <a:pt x="0" y="1141"/>
                    </a:lnTo>
                    <a:lnTo>
                      <a:pt x="3417" y="190"/>
                    </a:lnTo>
                    <a:lnTo>
                      <a:pt x="3359"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a:off x="4812124" y="4186045"/>
                <a:ext cx="175161" cy="179692"/>
              </a:xfrm>
              <a:custGeom>
                <a:rect b="b" l="l" r="r" t="t"/>
                <a:pathLst>
                  <a:path extrusionOk="0" h="2661" w="2594">
                    <a:moveTo>
                      <a:pt x="2594" y="1"/>
                    </a:moveTo>
                    <a:lnTo>
                      <a:pt x="2594" y="1"/>
                    </a:lnTo>
                    <a:cubicBezTo>
                      <a:pt x="2104" y="391"/>
                      <a:pt x="1658" y="822"/>
                      <a:pt x="1224" y="1264"/>
                    </a:cubicBezTo>
                    <a:cubicBezTo>
                      <a:pt x="794" y="1706"/>
                      <a:pt x="376" y="2163"/>
                      <a:pt x="1" y="2661"/>
                    </a:cubicBezTo>
                    <a:cubicBezTo>
                      <a:pt x="490" y="2274"/>
                      <a:pt x="932" y="1844"/>
                      <a:pt x="1366" y="1402"/>
                    </a:cubicBezTo>
                    <a:cubicBezTo>
                      <a:pt x="1796" y="956"/>
                      <a:pt x="2215" y="502"/>
                      <a:pt x="2594"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a:off x="3787458" y="3373821"/>
                <a:ext cx="171988" cy="288615"/>
              </a:xfrm>
              <a:custGeom>
                <a:rect b="b" l="l" r="r" t="t"/>
                <a:pathLst>
                  <a:path extrusionOk="0" h="4274" w="2547">
                    <a:moveTo>
                      <a:pt x="486" y="0"/>
                    </a:moveTo>
                    <a:cubicBezTo>
                      <a:pt x="375" y="683"/>
                      <a:pt x="293" y="1370"/>
                      <a:pt x="209" y="2053"/>
                    </a:cubicBezTo>
                    <a:cubicBezTo>
                      <a:pt x="135" y="2739"/>
                      <a:pt x="71" y="3426"/>
                      <a:pt x="12" y="4113"/>
                    </a:cubicBezTo>
                    <a:lnTo>
                      <a:pt x="0" y="4274"/>
                    </a:lnTo>
                    <a:lnTo>
                      <a:pt x="0" y="4274"/>
                    </a:lnTo>
                    <a:lnTo>
                      <a:pt x="146" y="4211"/>
                    </a:lnTo>
                    <a:cubicBezTo>
                      <a:pt x="549" y="4029"/>
                      <a:pt x="951" y="3840"/>
                      <a:pt x="1354" y="3650"/>
                    </a:cubicBezTo>
                    <a:cubicBezTo>
                      <a:pt x="1752" y="3461"/>
                      <a:pt x="2151" y="3264"/>
                      <a:pt x="2546" y="3058"/>
                    </a:cubicBezTo>
                    <a:lnTo>
                      <a:pt x="2546" y="3058"/>
                    </a:lnTo>
                    <a:cubicBezTo>
                      <a:pt x="2127" y="3208"/>
                      <a:pt x="1714" y="3366"/>
                      <a:pt x="1302" y="3532"/>
                    </a:cubicBezTo>
                    <a:cubicBezTo>
                      <a:pt x="938" y="3674"/>
                      <a:pt x="577" y="3820"/>
                      <a:pt x="218" y="3971"/>
                    </a:cubicBezTo>
                    <a:lnTo>
                      <a:pt x="218" y="3971"/>
                    </a:lnTo>
                    <a:cubicBezTo>
                      <a:pt x="283" y="3338"/>
                      <a:pt x="339" y="2704"/>
                      <a:pt x="383" y="2068"/>
                    </a:cubicBezTo>
                    <a:cubicBezTo>
                      <a:pt x="426" y="1381"/>
                      <a:pt x="470" y="691"/>
                      <a:pt x="486"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a:off x="4026776" y="3463566"/>
                <a:ext cx="118913" cy="274637"/>
              </a:xfrm>
              <a:custGeom>
                <a:rect b="b" l="l" r="r" t="t"/>
                <a:pathLst>
                  <a:path extrusionOk="0" h="4067" w="1761">
                    <a:moveTo>
                      <a:pt x="1760" y="1"/>
                    </a:moveTo>
                    <a:lnTo>
                      <a:pt x="1760" y="1"/>
                    </a:lnTo>
                    <a:cubicBezTo>
                      <a:pt x="1646" y="309"/>
                      <a:pt x="1540" y="620"/>
                      <a:pt x="1441" y="932"/>
                    </a:cubicBezTo>
                    <a:cubicBezTo>
                      <a:pt x="1342" y="1245"/>
                      <a:pt x="1235" y="1556"/>
                      <a:pt x="1145" y="1872"/>
                    </a:cubicBezTo>
                    <a:cubicBezTo>
                      <a:pt x="983" y="2417"/>
                      <a:pt x="829" y="2964"/>
                      <a:pt x="685" y="3514"/>
                    </a:cubicBezTo>
                    <a:lnTo>
                      <a:pt x="685" y="3514"/>
                    </a:lnTo>
                    <a:cubicBezTo>
                      <a:pt x="594" y="3301"/>
                      <a:pt x="498" y="3089"/>
                      <a:pt x="407" y="2874"/>
                    </a:cubicBezTo>
                    <a:cubicBezTo>
                      <a:pt x="277" y="2582"/>
                      <a:pt x="139" y="2290"/>
                      <a:pt x="0" y="2002"/>
                    </a:cubicBezTo>
                    <a:lnTo>
                      <a:pt x="0" y="2002"/>
                    </a:lnTo>
                    <a:cubicBezTo>
                      <a:pt x="91" y="2310"/>
                      <a:pt x="190" y="2618"/>
                      <a:pt x="296" y="2917"/>
                    </a:cubicBezTo>
                    <a:cubicBezTo>
                      <a:pt x="407" y="3217"/>
                      <a:pt x="509" y="3525"/>
                      <a:pt x="624" y="3821"/>
                    </a:cubicBezTo>
                    <a:lnTo>
                      <a:pt x="715" y="4066"/>
                    </a:lnTo>
                    <a:lnTo>
                      <a:pt x="789" y="3813"/>
                    </a:lnTo>
                    <a:cubicBezTo>
                      <a:pt x="979" y="3186"/>
                      <a:pt x="1157" y="2554"/>
                      <a:pt x="1319" y="1919"/>
                    </a:cubicBezTo>
                    <a:cubicBezTo>
                      <a:pt x="1405" y="1604"/>
                      <a:pt x="1476" y="1283"/>
                      <a:pt x="1551" y="964"/>
                    </a:cubicBezTo>
                    <a:cubicBezTo>
                      <a:pt x="1630" y="644"/>
                      <a:pt x="1698" y="325"/>
                      <a:pt x="1760"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a:off x="4291958" y="2884786"/>
                <a:ext cx="114321" cy="233242"/>
              </a:xfrm>
              <a:custGeom>
                <a:rect b="b" l="l" r="r" t="t"/>
                <a:pathLst>
                  <a:path extrusionOk="0" h="3454" w="1693">
                    <a:moveTo>
                      <a:pt x="48" y="0"/>
                    </a:moveTo>
                    <a:lnTo>
                      <a:pt x="48" y="0"/>
                    </a:lnTo>
                    <a:cubicBezTo>
                      <a:pt x="435" y="419"/>
                      <a:pt x="842" y="819"/>
                      <a:pt x="1245" y="1218"/>
                    </a:cubicBezTo>
                    <a:lnTo>
                      <a:pt x="1245" y="1218"/>
                    </a:lnTo>
                    <a:cubicBezTo>
                      <a:pt x="1309" y="1902"/>
                      <a:pt x="1391" y="2587"/>
                      <a:pt x="1479" y="3267"/>
                    </a:cubicBezTo>
                    <a:lnTo>
                      <a:pt x="1479" y="3267"/>
                    </a:lnTo>
                    <a:cubicBezTo>
                      <a:pt x="1381" y="3272"/>
                      <a:pt x="1281" y="3274"/>
                      <a:pt x="1181" y="3274"/>
                    </a:cubicBezTo>
                    <a:cubicBezTo>
                      <a:pt x="1114" y="3274"/>
                      <a:pt x="1046" y="3273"/>
                      <a:pt x="979" y="3272"/>
                    </a:cubicBezTo>
                    <a:cubicBezTo>
                      <a:pt x="778" y="3264"/>
                      <a:pt x="576" y="3252"/>
                      <a:pt x="387" y="3197"/>
                    </a:cubicBezTo>
                    <a:cubicBezTo>
                      <a:pt x="296" y="3173"/>
                      <a:pt x="205" y="3133"/>
                      <a:pt x="146" y="3075"/>
                    </a:cubicBezTo>
                    <a:cubicBezTo>
                      <a:pt x="115" y="3043"/>
                      <a:pt x="99" y="3007"/>
                      <a:pt x="95" y="2968"/>
                    </a:cubicBezTo>
                    <a:cubicBezTo>
                      <a:pt x="95" y="2925"/>
                      <a:pt x="95" y="2873"/>
                      <a:pt x="106" y="2830"/>
                    </a:cubicBezTo>
                    <a:cubicBezTo>
                      <a:pt x="122" y="2739"/>
                      <a:pt x="197" y="2672"/>
                      <a:pt x="292" y="2652"/>
                    </a:cubicBezTo>
                    <a:cubicBezTo>
                      <a:pt x="324" y="2645"/>
                      <a:pt x="358" y="2642"/>
                      <a:pt x="392" y="2642"/>
                    </a:cubicBezTo>
                    <a:cubicBezTo>
                      <a:pt x="458" y="2642"/>
                      <a:pt x="527" y="2654"/>
                      <a:pt x="592" y="2672"/>
                    </a:cubicBezTo>
                    <a:cubicBezTo>
                      <a:pt x="508" y="2633"/>
                      <a:pt x="417" y="2607"/>
                      <a:pt x="324" y="2607"/>
                    </a:cubicBezTo>
                    <a:cubicBezTo>
                      <a:pt x="312" y="2607"/>
                      <a:pt x="300" y="2608"/>
                      <a:pt x="288" y="2609"/>
                    </a:cubicBezTo>
                    <a:cubicBezTo>
                      <a:pt x="177" y="2617"/>
                      <a:pt x="68" y="2696"/>
                      <a:pt x="32" y="2807"/>
                    </a:cubicBezTo>
                    <a:cubicBezTo>
                      <a:pt x="12" y="2862"/>
                      <a:pt x="4" y="2913"/>
                      <a:pt x="4" y="2972"/>
                    </a:cubicBezTo>
                    <a:cubicBezTo>
                      <a:pt x="0" y="3035"/>
                      <a:pt x="24" y="3098"/>
                      <a:pt x="63" y="3146"/>
                    </a:cubicBezTo>
                    <a:cubicBezTo>
                      <a:pt x="146" y="3237"/>
                      <a:pt x="248" y="3284"/>
                      <a:pt x="352" y="3319"/>
                    </a:cubicBezTo>
                    <a:cubicBezTo>
                      <a:pt x="552" y="3390"/>
                      <a:pt x="762" y="3422"/>
                      <a:pt x="971" y="3437"/>
                    </a:cubicBezTo>
                    <a:cubicBezTo>
                      <a:pt x="1108" y="3448"/>
                      <a:pt x="1248" y="3453"/>
                      <a:pt x="1388" y="3453"/>
                    </a:cubicBezTo>
                    <a:cubicBezTo>
                      <a:pt x="1457" y="3453"/>
                      <a:pt x="1526" y="3452"/>
                      <a:pt x="1594" y="3450"/>
                    </a:cubicBezTo>
                    <a:lnTo>
                      <a:pt x="1693" y="3446"/>
                    </a:lnTo>
                    <a:lnTo>
                      <a:pt x="1681" y="3343"/>
                    </a:lnTo>
                    <a:cubicBezTo>
                      <a:pt x="1602" y="2617"/>
                      <a:pt x="1512" y="1894"/>
                      <a:pt x="1401" y="1173"/>
                    </a:cubicBezTo>
                    <a:lnTo>
                      <a:pt x="1397" y="1141"/>
                    </a:lnTo>
                    <a:lnTo>
                      <a:pt x="1377" y="1121"/>
                    </a:lnTo>
                    <a:cubicBezTo>
                      <a:pt x="939" y="742"/>
                      <a:pt x="505" y="359"/>
                      <a:pt x="48" y="0"/>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a:off x="4145625" y="3075281"/>
                <a:ext cx="137009" cy="111219"/>
              </a:xfrm>
              <a:custGeom>
                <a:rect b="b" l="l" r="r" t="t"/>
                <a:pathLst>
                  <a:path extrusionOk="0" h="1647" w="2029">
                    <a:moveTo>
                      <a:pt x="0" y="1"/>
                    </a:moveTo>
                    <a:lnTo>
                      <a:pt x="0" y="1"/>
                    </a:lnTo>
                    <a:cubicBezTo>
                      <a:pt x="20" y="123"/>
                      <a:pt x="51" y="241"/>
                      <a:pt x="80" y="364"/>
                    </a:cubicBezTo>
                    <a:cubicBezTo>
                      <a:pt x="111" y="483"/>
                      <a:pt x="162" y="596"/>
                      <a:pt x="210" y="711"/>
                    </a:cubicBezTo>
                    <a:cubicBezTo>
                      <a:pt x="253" y="829"/>
                      <a:pt x="324" y="933"/>
                      <a:pt x="383" y="1043"/>
                    </a:cubicBezTo>
                    <a:cubicBezTo>
                      <a:pt x="419" y="1098"/>
                      <a:pt x="462" y="1146"/>
                      <a:pt x="501" y="1197"/>
                    </a:cubicBezTo>
                    <a:cubicBezTo>
                      <a:pt x="541" y="1244"/>
                      <a:pt x="581" y="1295"/>
                      <a:pt x="632" y="1339"/>
                    </a:cubicBezTo>
                    <a:cubicBezTo>
                      <a:pt x="811" y="1514"/>
                      <a:pt x="1063" y="1647"/>
                      <a:pt x="1327" y="1647"/>
                    </a:cubicBezTo>
                    <a:cubicBezTo>
                      <a:pt x="1331" y="1647"/>
                      <a:pt x="1335" y="1647"/>
                      <a:pt x="1339" y="1647"/>
                    </a:cubicBezTo>
                    <a:cubicBezTo>
                      <a:pt x="1343" y="1647"/>
                      <a:pt x="1347" y="1647"/>
                      <a:pt x="1352" y="1647"/>
                    </a:cubicBezTo>
                    <a:cubicBezTo>
                      <a:pt x="1611" y="1647"/>
                      <a:pt x="1854" y="1537"/>
                      <a:pt x="2029" y="1367"/>
                    </a:cubicBezTo>
                    <a:lnTo>
                      <a:pt x="2029" y="1367"/>
                    </a:lnTo>
                    <a:cubicBezTo>
                      <a:pt x="1850" y="1453"/>
                      <a:pt x="1657" y="1500"/>
                      <a:pt x="1472" y="1500"/>
                    </a:cubicBezTo>
                    <a:cubicBezTo>
                      <a:pt x="1430" y="1500"/>
                      <a:pt x="1387" y="1498"/>
                      <a:pt x="1346" y="1492"/>
                    </a:cubicBezTo>
                    <a:cubicBezTo>
                      <a:pt x="1125" y="1465"/>
                      <a:pt x="927" y="1350"/>
                      <a:pt x="766" y="1193"/>
                    </a:cubicBezTo>
                    <a:cubicBezTo>
                      <a:pt x="679" y="1122"/>
                      <a:pt x="616" y="1023"/>
                      <a:pt x="537" y="937"/>
                    </a:cubicBezTo>
                    <a:cubicBezTo>
                      <a:pt x="478" y="838"/>
                      <a:pt x="403" y="743"/>
                      <a:pt x="348" y="640"/>
                    </a:cubicBezTo>
                    <a:cubicBezTo>
                      <a:pt x="293" y="534"/>
                      <a:pt x="222" y="435"/>
                      <a:pt x="170" y="325"/>
                    </a:cubicBezTo>
                    <a:cubicBezTo>
                      <a:pt x="119" y="218"/>
                      <a:pt x="64" y="108"/>
                      <a:pt x="0" y="1"/>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4091806" y="2700097"/>
                <a:ext cx="122356" cy="77590"/>
              </a:xfrm>
              <a:custGeom>
                <a:rect b="b" l="l" r="r" t="t"/>
                <a:pathLst>
                  <a:path extrusionOk="0" h="1149" w="1812">
                    <a:moveTo>
                      <a:pt x="1808" y="1"/>
                    </a:moveTo>
                    <a:cubicBezTo>
                      <a:pt x="1768" y="1"/>
                      <a:pt x="848" y="20"/>
                      <a:pt x="1" y="865"/>
                    </a:cubicBezTo>
                    <a:lnTo>
                      <a:pt x="280" y="1149"/>
                    </a:lnTo>
                    <a:cubicBezTo>
                      <a:pt x="1010" y="422"/>
                      <a:pt x="1804" y="399"/>
                      <a:pt x="1812" y="399"/>
                    </a:cubicBezTo>
                    <a:lnTo>
                      <a:pt x="1808" y="1"/>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4312486" y="2699422"/>
                <a:ext cx="107703" cy="49498"/>
              </a:xfrm>
              <a:custGeom>
                <a:rect b="b" l="l" r="r" t="t"/>
                <a:pathLst>
                  <a:path extrusionOk="0" h="733" w="1595">
                    <a:moveTo>
                      <a:pt x="216" y="1"/>
                    </a:moveTo>
                    <a:cubicBezTo>
                      <a:pt x="91" y="1"/>
                      <a:pt x="10" y="9"/>
                      <a:pt x="0" y="11"/>
                    </a:cubicBezTo>
                    <a:lnTo>
                      <a:pt x="43" y="409"/>
                    </a:lnTo>
                    <a:cubicBezTo>
                      <a:pt x="45" y="407"/>
                      <a:pt x="109" y="401"/>
                      <a:pt x="211" y="401"/>
                    </a:cubicBezTo>
                    <a:cubicBezTo>
                      <a:pt x="469" y="401"/>
                      <a:pt x="972" y="444"/>
                      <a:pt x="1354" y="732"/>
                    </a:cubicBezTo>
                    <a:lnTo>
                      <a:pt x="1594" y="413"/>
                    </a:lnTo>
                    <a:cubicBezTo>
                      <a:pt x="1121" y="55"/>
                      <a:pt x="529" y="1"/>
                      <a:pt x="216"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4214098" y="2830899"/>
                <a:ext cx="30454" cy="53955"/>
              </a:xfrm>
              <a:custGeom>
                <a:rect b="b" l="l" r="r" t="t"/>
                <a:pathLst>
                  <a:path extrusionOk="0" h="799" w="451">
                    <a:moveTo>
                      <a:pt x="226" y="1"/>
                    </a:moveTo>
                    <a:cubicBezTo>
                      <a:pt x="99" y="1"/>
                      <a:pt x="1" y="179"/>
                      <a:pt x="1" y="399"/>
                    </a:cubicBezTo>
                    <a:cubicBezTo>
                      <a:pt x="1" y="616"/>
                      <a:pt x="99" y="798"/>
                      <a:pt x="226" y="798"/>
                    </a:cubicBezTo>
                    <a:cubicBezTo>
                      <a:pt x="348" y="798"/>
                      <a:pt x="450" y="616"/>
                      <a:pt x="450" y="399"/>
                    </a:cubicBezTo>
                    <a:cubicBezTo>
                      <a:pt x="450" y="179"/>
                      <a:pt x="348" y="1"/>
                      <a:pt x="226"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a:off x="4347668" y="2821917"/>
                <a:ext cx="30657" cy="53820"/>
              </a:xfrm>
              <a:custGeom>
                <a:rect b="b" l="l" r="r" t="t"/>
                <a:pathLst>
                  <a:path extrusionOk="0" h="797" w="454">
                    <a:moveTo>
                      <a:pt x="225" y="0"/>
                    </a:moveTo>
                    <a:cubicBezTo>
                      <a:pt x="103" y="0"/>
                      <a:pt x="0" y="177"/>
                      <a:pt x="0" y="399"/>
                    </a:cubicBezTo>
                    <a:cubicBezTo>
                      <a:pt x="0" y="620"/>
                      <a:pt x="103" y="797"/>
                      <a:pt x="225" y="797"/>
                    </a:cubicBezTo>
                    <a:cubicBezTo>
                      <a:pt x="351" y="797"/>
                      <a:pt x="454" y="620"/>
                      <a:pt x="454" y="399"/>
                    </a:cubicBezTo>
                    <a:cubicBezTo>
                      <a:pt x="454" y="177"/>
                      <a:pt x="351" y="0"/>
                      <a:pt x="225" y="0"/>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a:off x="3831419" y="2909973"/>
                <a:ext cx="137009" cy="69081"/>
              </a:xfrm>
              <a:custGeom>
                <a:rect b="b" l="l" r="r" t="t"/>
                <a:pathLst>
                  <a:path extrusionOk="0" h="1023" w="2029">
                    <a:moveTo>
                      <a:pt x="1053" y="0"/>
                    </a:moveTo>
                    <a:cubicBezTo>
                      <a:pt x="942" y="0"/>
                      <a:pt x="830" y="21"/>
                      <a:pt x="726" y="61"/>
                    </a:cubicBezTo>
                    <a:cubicBezTo>
                      <a:pt x="553" y="124"/>
                      <a:pt x="407" y="239"/>
                      <a:pt x="285" y="365"/>
                    </a:cubicBezTo>
                    <a:cubicBezTo>
                      <a:pt x="163" y="496"/>
                      <a:pt x="68" y="645"/>
                      <a:pt x="1" y="807"/>
                    </a:cubicBezTo>
                    <a:cubicBezTo>
                      <a:pt x="95" y="661"/>
                      <a:pt x="210" y="531"/>
                      <a:pt x="332" y="416"/>
                    </a:cubicBezTo>
                    <a:cubicBezTo>
                      <a:pt x="458" y="302"/>
                      <a:pt x="604" y="215"/>
                      <a:pt x="762" y="164"/>
                    </a:cubicBezTo>
                    <a:cubicBezTo>
                      <a:pt x="852" y="134"/>
                      <a:pt x="946" y="118"/>
                      <a:pt x="1040" y="118"/>
                    </a:cubicBezTo>
                    <a:cubicBezTo>
                      <a:pt x="1108" y="118"/>
                      <a:pt x="1176" y="126"/>
                      <a:pt x="1243" y="144"/>
                    </a:cubicBezTo>
                    <a:cubicBezTo>
                      <a:pt x="1323" y="152"/>
                      <a:pt x="1398" y="192"/>
                      <a:pt x="1476" y="219"/>
                    </a:cubicBezTo>
                    <a:cubicBezTo>
                      <a:pt x="1533" y="243"/>
                      <a:pt x="1587" y="276"/>
                      <a:pt x="1643" y="306"/>
                    </a:cubicBezTo>
                    <a:lnTo>
                      <a:pt x="1643" y="306"/>
                    </a:lnTo>
                    <a:cubicBezTo>
                      <a:pt x="1598" y="360"/>
                      <a:pt x="1560" y="422"/>
                      <a:pt x="1540" y="492"/>
                    </a:cubicBezTo>
                    <a:cubicBezTo>
                      <a:pt x="1516" y="587"/>
                      <a:pt x="1528" y="689"/>
                      <a:pt x="1575" y="771"/>
                    </a:cubicBezTo>
                    <a:cubicBezTo>
                      <a:pt x="1659" y="929"/>
                      <a:pt x="1828" y="1022"/>
                      <a:pt x="1990" y="1022"/>
                    </a:cubicBezTo>
                    <a:cubicBezTo>
                      <a:pt x="2003" y="1022"/>
                      <a:pt x="2016" y="1022"/>
                      <a:pt x="2029" y="1020"/>
                    </a:cubicBezTo>
                    <a:cubicBezTo>
                      <a:pt x="1851" y="1004"/>
                      <a:pt x="1702" y="890"/>
                      <a:pt x="1638" y="744"/>
                    </a:cubicBezTo>
                    <a:cubicBezTo>
                      <a:pt x="1607" y="669"/>
                      <a:pt x="1602" y="590"/>
                      <a:pt x="1631" y="519"/>
                    </a:cubicBezTo>
                    <a:cubicBezTo>
                      <a:pt x="1654" y="448"/>
                      <a:pt x="1706" y="385"/>
                      <a:pt x="1764" y="330"/>
                    </a:cubicBezTo>
                    <a:lnTo>
                      <a:pt x="1816" y="283"/>
                    </a:lnTo>
                    <a:lnTo>
                      <a:pt x="1757" y="247"/>
                    </a:lnTo>
                    <a:cubicBezTo>
                      <a:pt x="1607" y="148"/>
                      <a:pt x="1449" y="61"/>
                      <a:pt x="1267" y="26"/>
                    </a:cubicBezTo>
                    <a:cubicBezTo>
                      <a:pt x="1198" y="9"/>
                      <a:pt x="1126" y="0"/>
                      <a:pt x="1053" y="0"/>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3988421" y="3055361"/>
                <a:ext cx="88256" cy="126345"/>
              </a:xfrm>
              <a:custGeom>
                <a:rect b="b" l="l" r="r" t="t"/>
                <a:pathLst>
                  <a:path extrusionOk="0" h="1871" w="1307">
                    <a:moveTo>
                      <a:pt x="0" y="0"/>
                    </a:moveTo>
                    <a:lnTo>
                      <a:pt x="0" y="0"/>
                    </a:lnTo>
                    <a:cubicBezTo>
                      <a:pt x="182" y="336"/>
                      <a:pt x="390" y="655"/>
                      <a:pt x="603" y="967"/>
                    </a:cubicBezTo>
                    <a:cubicBezTo>
                      <a:pt x="714" y="1124"/>
                      <a:pt x="825" y="1279"/>
                      <a:pt x="943" y="1429"/>
                    </a:cubicBezTo>
                    <a:cubicBezTo>
                      <a:pt x="1058" y="1578"/>
                      <a:pt x="1176" y="1729"/>
                      <a:pt x="1306" y="1871"/>
                    </a:cubicBezTo>
                    <a:cubicBezTo>
                      <a:pt x="1215" y="1697"/>
                      <a:pt x="1117" y="1536"/>
                      <a:pt x="1018" y="1374"/>
                    </a:cubicBezTo>
                    <a:cubicBezTo>
                      <a:pt x="916" y="1212"/>
                      <a:pt x="809" y="1057"/>
                      <a:pt x="703" y="900"/>
                    </a:cubicBezTo>
                    <a:cubicBezTo>
                      <a:pt x="481" y="588"/>
                      <a:pt x="257" y="284"/>
                      <a:pt x="0" y="0"/>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
              <p:cNvSpPr/>
              <p:nvPr/>
            </p:nvSpPr>
            <p:spPr>
              <a:xfrm>
                <a:off x="6133710" y="4109063"/>
                <a:ext cx="289482" cy="149170"/>
              </a:xfrm>
              <a:custGeom>
                <a:rect b="b" l="l" r="r" t="t"/>
                <a:pathLst>
                  <a:path extrusionOk="0" h="2209" w="4287">
                    <a:moveTo>
                      <a:pt x="1863" y="1"/>
                    </a:moveTo>
                    <a:lnTo>
                      <a:pt x="1863" y="1"/>
                    </a:lnTo>
                    <a:cubicBezTo>
                      <a:pt x="2281" y="87"/>
                      <a:pt x="2691" y="201"/>
                      <a:pt x="3094" y="336"/>
                    </a:cubicBezTo>
                    <a:cubicBezTo>
                      <a:pt x="3296" y="403"/>
                      <a:pt x="3493" y="478"/>
                      <a:pt x="3686" y="565"/>
                    </a:cubicBezTo>
                    <a:cubicBezTo>
                      <a:pt x="3781" y="608"/>
                      <a:pt x="3872" y="655"/>
                      <a:pt x="3955" y="711"/>
                    </a:cubicBezTo>
                    <a:cubicBezTo>
                      <a:pt x="4037" y="766"/>
                      <a:pt x="4121" y="837"/>
                      <a:pt x="4140" y="912"/>
                    </a:cubicBezTo>
                    <a:cubicBezTo>
                      <a:pt x="4163" y="983"/>
                      <a:pt x="4112" y="1050"/>
                      <a:pt x="4030" y="1101"/>
                    </a:cubicBezTo>
                    <a:cubicBezTo>
                      <a:pt x="3950" y="1149"/>
                      <a:pt x="3852" y="1176"/>
                      <a:pt x="3753" y="1196"/>
                    </a:cubicBezTo>
                    <a:cubicBezTo>
                      <a:pt x="3552" y="1228"/>
                      <a:pt x="3335" y="1228"/>
                      <a:pt x="3126" y="1236"/>
                    </a:cubicBezTo>
                    <a:cubicBezTo>
                      <a:pt x="3018" y="1238"/>
                      <a:pt x="2910" y="1239"/>
                      <a:pt x="2801" y="1239"/>
                    </a:cubicBezTo>
                    <a:cubicBezTo>
                      <a:pt x="2486" y="1239"/>
                      <a:pt x="2169" y="1231"/>
                      <a:pt x="1855" y="1216"/>
                    </a:cubicBezTo>
                    <a:lnTo>
                      <a:pt x="1808" y="1216"/>
                    </a:lnTo>
                    <a:lnTo>
                      <a:pt x="1792" y="1259"/>
                    </a:lnTo>
                    <a:cubicBezTo>
                      <a:pt x="1737" y="1418"/>
                      <a:pt x="1642" y="1579"/>
                      <a:pt x="1520" y="1709"/>
                    </a:cubicBezTo>
                    <a:cubicBezTo>
                      <a:pt x="1398" y="1839"/>
                      <a:pt x="1247" y="1942"/>
                      <a:pt x="1081" y="2017"/>
                    </a:cubicBezTo>
                    <a:cubicBezTo>
                      <a:pt x="916" y="2092"/>
                      <a:pt x="738" y="2136"/>
                      <a:pt x="557" y="2163"/>
                    </a:cubicBezTo>
                    <a:cubicBezTo>
                      <a:pt x="466" y="2175"/>
                      <a:pt x="371" y="2175"/>
                      <a:pt x="280" y="2183"/>
                    </a:cubicBezTo>
                    <a:lnTo>
                      <a:pt x="1" y="2175"/>
                    </a:lnTo>
                    <a:lnTo>
                      <a:pt x="280" y="2207"/>
                    </a:lnTo>
                    <a:cubicBezTo>
                      <a:pt x="341" y="2207"/>
                      <a:pt x="403" y="2208"/>
                      <a:pt x="466" y="2208"/>
                    </a:cubicBezTo>
                    <a:cubicBezTo>
                      <a:pt x="497" y="2208"/>
                      <a:pt x="529" y="2208"/>
                      <a:pt x="560" y="2207"/>
                    </a:cubicBezTo>
                    <a:cubicBezTo>
                      <a:pt x="746" y="2190"/>
                      <a:pt x="935" y="2159"/>
                      <a:pt x="1114" y="2088"/>
                    </a:cubicBezTo>
                    <a:cubicBezTo>
                      <a:pt x="1287" y="2017"/>
                      <a:pt x="1453" y="1915"/>
                      <a:pt x="1591" y="1777"/>
                    </a:cubicBezTo>
                    <a:cubicBezTo>
                      <a:pt x="1718" y="1653"/>
                      <a:pt x="1824" y="1509"/>
                      <a:pt x="1890" y="1337"/>
                    </a:cubicBezTo>
                    <a:lnTo>
                      <a:pt x="1890" y="1337"/>
                    </a:lnTo>
                    <a:cubicBezTo>
                      <a:pt x="2302" y="1359"/>
                      <a:pt x="2714" y="1374"/>
                      <a:pt x="3130" y="1374"/>
                    </a:cubicBezTo>
                    <a:cubicBezTo>
                      <a:pt x="3343" y="1370"/>
                      <a:pt x="3556" y="1362"/>
                      <a:pt x="3777" y="1327"/>
                    </a:cubicBezTo>
                    <a:cubicBezTo>
                      <a:pt x="3888" y="1303"/>
                      <a:pt x="3994" y="1271"/>
                      <a:pt x="4097" y="1208"/>
                    </a:cubicBezTo>
                    <a:cubicBezTo>
                      <a:pt x="4148" y="1181"/>
                      <a:pt x="4199" y="1137"/>
                      <a:pt x="4234" y="1081"/>
                    </a:cubicBezTo>
                    <a:cubicBezTo>
                      <a:pt x="4267" y="1023"/>
                      <a:pt x="4287" y="939"/>
                      <a:pt x="4258" y="877"/>
                    </a:cubicBezTo>
                    <a:cubicBezTo>
                      <a:pt x="4215" y="746"/>
                      <a:pt x="4112" y="675"/>
                      <a:pt x="4021" y="612"/>
                    </a:cubicBezTo>
                    <a:cubicBezTo>
                      <a:pt x="3931" y="549"/>
                      <a:pt x="3828" y="505"/>
                      <a:pt x="3730" y="462"/>
                    </a:cubicBezTo>
                    <a:cubicBezTo>
                      <a:pt x="3529" y="383"/>
                      <a:pt x="3323" y="316"/>
                      <a:pt x="3118" y="257"/>
                    </a:cubicBezTo>
                    <a:cubicBezTo>
                      <a:pt x="2708" y="134"/>
                      <a:pt x="2289" y="52"/>
                      <a:pt x="1863" y="1"/>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
              <p:cNvSpPr/>
              <p:nvPr/>
            </p:nvSpPr>
            <p:spPr>
              <a:xfrm>
                <a:off x="6305095" y="4222037"/>
                <a:ext cx="107906" cy="137622"/>
              </a:xfrm>
              <a:custGeom>
                <a:rect b="b" l="l" r="r" t="t"/>
                <a:pathLst>
                  <a:path extrusionOk="0" h="2038" w="1598">
                    <a:moveTo>
                      <a:pt x="762" y="0"/>
                    </a:moveTo>
                    <a:lnTo>
                      <a:pt x="762" y="0"/>
                    </a:lnTo>
                    <a:cubicBezTo>
                      <a:pt x="937" y="243"/>
                      <a:pt x="1123" y="479"/>
                      <a:pt x="1311" y="713"/>
                    </a:cubicBezTo>
                    <a:lnTo>
                      <a:pt x="1311" y="713"/>
                    </a:lnTo>
                    <a:cubicBezTo>
                      <a:pt x="1247" y="702"/>
                      <a:pt x="1183" y="697"/>
                      <a:pt x="1119" y="697"/>
                    </a:cubicBezTo>
                    <a:cubicBezTo>
                      <a:pt x="942" y="697"/>
                      <a:pt x="766" y="737"/>
                      <a:pt x="603" y="814"/>
                    </a:cubicBezTo>
                    <a:cubicBezTo>
                      <a:pt x="332" y="944"/>
                      <a:pt x="142" y="1180"/>
                      <a:pt x="31" y="1461"/>
                    </a:cubicBezTo>
                    <a:cubicBezTo>
                      <a:pt x="8" y="1536"/>
                      <a:pt x="0" y="1627"/>
                      <a:pt x="31" y="1705"/>
                    </a:cubicBezTo>
                    <a:cubicBezTo>
                      <a:pt x="63" y="1789"/>
                      <a:pt x="126" y="1847"/>
                      <a:pt x="189" y="1891"/>
                    </a:cubicBezTo>
                    <a:cubicBezTo>
                      <a:pt x="323" y="1970"/>
                      <a:pt x="470" y="1998"/>
                      <a:pt x="607" y="2018"/>
                    </a:cubicBezTo>
                    <a:cubicBezTo>
                      <a:pt x="716" y="2031"/>
                      <a:pt x="825" y="2037"/>
                      <a:pt x="932" y="2037"/>
                    </a:cubicBezTo>
                    <a:cubicBezTo>
                      <a:pt x="1106" y="2037"/>
                      <a:pt x="1278" y="2022"/>
                      <a:pt x="1448" y="1998"/>
                    </a:cubicBezTo>
                    <a:cubicBezTo>
                      <a:pt x="1168" y="1998"/>
                      <a:pt x="891" y="1982"/>
                      <a:pt x="623" y="1931"/>
                    </a:cubicBezTo>
                    <a:cubicBezTo>
                      <a:pt x="489" y="1903"/>
                      <a:pt x="355" y="1863"/>
                      <a:pt x="257" y="1792"/>
                    </a:cubicBezTo>
                    <a:cubicBezTo>
                      <a:pt x="146" y="1725"/>
                      <a:pt x="110" y="1615"/>
                      <a:pt x="150" y="1501"/>
                    </a:cubicBezTo>
                    <a:cubicBezTo>
                      <a:pt x="248" y="1271"/>
                      <a:pt x="438" y="1051"/>
                      <a:pt x="663" y="932"/>
                    </a:cubicBezTo>
                    <a:cubicBezTo>
                      <a:pt x="813" y="854"/>
                      <a:pt x="985" y="819"/>
                      <a:pt x="1155" y="819"/>
                    </a:cubicBezTo>
                    <a:cubicBezTo>
                      <a:pt x="1249" y="819"/>
                      <a:pt x="1343" y="829"/>
                      <a:pt x="1432" y="849"/>
                    </a:cubicBezTo>
                    <a:lnTo>
                      <a:pt x="1598" y="885"/>
                    </a:lnTo>
                    <a:lnTo>
                      <a:pt x="1598" y="885"/>
                    </a:lnTo>
                    <a:lnTo>
                      <a:pt x="1488" y="767"/>
                    </a:lnTo>
                    <a:cubicBezTo>
                      <a:pt x="1251" y="506"/>
                      <a:pt x="1010" y="249"/>
                      <a:pt x="762" y="0"/>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p:nvPr/>
            </p:nvSpPr>
            <p:spPr>
              <a:xfrm>
                <a:off x="6402876" y="4189759"/>
                <a:ext cx="60841" cy="32346"/>
              </a:xfrm>
              <a:custGeom>
                <a:rect b="b" l="l" r="r" t="t"/>
                <a:pathLst>
                  <a:path extrusionOk="0" h="479" w="901">
                    <a:moveTo>
                      <a:pt x="0" y="1"/>
                    </a:moveTo>
                    <a:cubicBezTo>
                      <a:pt x="59" y="64"/>
                      <a:pt x="130" y="116"/>
                      <a:pt x="201" y="167"/>
                    </a:cubicBezTo>
                    <a:cubicBezTo>
                      <a:pt x="268" y="218"/>
                      <a:pt x="343" y="261"/>
                      <a:pt x="419" y="301"/>
                    </a:cubicBezTo>
                    <a:cubicBezTo>
                      <a:pt x="494" y="341"/>
                      <a:pt x="569" y="376"/>
                      <a:pt x="651" y="407"/>
                    </a:cubicBezTo>
                    <a:cubicBezTo>
                      <a:pt x="731" y="436"/>
                      <a:pt x="813" y="467"/>
                      <a:pt x="900" y="478"/>
                    </a:cubicBezTo>
                    <a:cubicBezTo>
                      <a:pt x="840" y="416"/>
                      <a:pt x="769" y="360"/>
                      <a:pt x="703" y="313"/>
                    </a:cubicBezTo>
                    <a:cubicBezTo>
                      <a:pt x="632" y="261"/>
                      <a:pt x="556" y="218"/>
                      <a:pt x="481" y="179"/>
                    </a:cubicBezTo>
                    <a:cubicBezTo>
                      <a:pt x="407" y="139"/>
                      <a:pt x="332" y="99"/>
                      <a:pt x="248" y="72"/>
                    </a:cubicBezTo>
                    <a:cubicBezTo>
                      <a:pt x="170" y="41"/>
                      <a:pt x="87" y="13"/>
                      <a:pt x="0" y="1"/>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
              <p:cNvSpPr/>
              <p:nvPr/>
            </p:nvSpPr>
            <p:spPr>
              <a:xfrm>
                <a:off x="6284297" y="4318534"/>
                <a:ext cx="17354" cy="9386"/>
              </a:xfrm>
              <a:custGeom>
                <a:rect b="b" l="l" r="r" t="t"/>
                <a:pathLst>
                  <a:path extrusionOk="0" h="139" w="257">
                    <a:moveTo>
                      <a:pt x="126" y="1"/>
                    </a:moveTo>
                    <a:cubicBezTo>
                      <a:pt x="106" y="1"/>
                      <a:pt x="83" y="4"/>
                      <a:pt x="63" y="16"/>
                    </a:cubicBezTo>
                    <a:cubicBezTo>
                      <a:pt x="39" y="28"/>
                      <a:pt x="20" y="39"/>
                      <a:pt x="0" y="72"/>
                    </a:cubicBezTo>
                    <a:cubicBezTo>
                      <a:pt x="20" y="99"/>
                      <a:pt x="39" y="110"/>
                      <a:pt x="63" y="123"/>
                    </a:cubicBezTo>
                    <a:cubicBezTo>
                      <a:pt x="83" y="134"/>
                      <a:pt x="106" y="139"/>
                      <a:pt x="126" y="139"/>
                    </a:cubicBezTo>
                    <a:cubicBezTo>
                      <a:pt x="150" y="139"/>
                      <a:pt x="170" y="134"/>
                      <a:pt x="193" y="123"/>
                    </a:cubicBezTo>
                    <a:cubicBezTo>
                      <a:pt x="213" y="110"/>
                      <a:pt x="237" y="99"/>
                      <a:pt x="257" y="72"/>
                    </a:cubicBezTo>
                    <a:cubicBezTo>
                      <a:pt x="237" y="39"/>
                      <a:pt x="213" y="28"/>
                      <a:pt x="193" y="16"/>
                    </a:cubicBezTo>
                    <a:cubicBezTo>
                      <a:pt x="170" y="4"/>
                      <a:pt x="150" y="1"/>
                      <a:pt x="126" y="1"/>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p:nvPr/>
            </p:nvSpPr>
            <p:spPr>
              <a:xfrm>
                <a:off x="6301584" y="4257219"/>
                <a:ext cx="28293" cy="32886"/>
              </a:xfrm>
              <a:custGeom>
                <a:rect b="b" l="l" r="r" t="t"/>
                <a:pathLst>
                  <a:path extrusionOk="0" h="487" w="419">
                    <a:moveTo>
                      <a:pt x="1" y="0"/>
                    </a:moveTo>
                    <a:cubicBezTo>
                      <a:pt x="12" y="60"/>
                      <a:pt x="40" y="107"/>
                      <a:pt x="63" y="158"/>
                    </a:cubicBezTo>
                    <a:cubicBezTo>
                      <a:pt x="91" y="206"/>
                      <a:pt x="123" y="246"/>
                      <a:pt x="158" y="289"/>
                    </a:cubicBezTo>
                    <a:cubicBezTo>
                      <a:pt x="194" y="328"/>
                      <a:pt x="229" y="368"/>
                      <a:pt x="277" y="399"/>
                    </a:cubicBezTo>
                    <a:cubicBezTo>
                      <a:pt x="320" y="431"/>
                      <a:pt x="364" y="462"/>
                      <a:pt x="419" y="486"/>
                    </a:cubicBezTo>
                    <a:cubicBezTo>
                      <a:pt x="407" y="426"/>
                      <a:pt x="384" y="375"/>
                      <a:pt x="356" y="328"/>
                    </a:cubicBezTo>
                    <a:cubicBezTo>
                      <a:pt x="332" y="281"/>
                      <a:pt x="296" y="237"/>
                      <a:pt x="265" y="198"/>
                    </a:cubicBezTo>
                    <a:cubicBezTo>
                      <a:pt x="225" y="158"/>
                      <a:pt x="190" y="119"/>
                      <a:pt x="147" y="87"/>
                    </a:cubicBezTo>
                    <a:cubicBezTo>
                      <a:pt x="103" y="52"/>
                      <a:pt x="56" y="20"/>
                      <a:pt x="1" y="0"/>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2"/>
            <p:cNvGrpSpPr/>
            <p:nvPr/>
          </p:nvGrpSpPr>
          <p:grpSpPr>
            <a:xfrm>
              <a:off x="1266377" y="3590563"/>
              <a:ext cx="1613419" cy="1436252"/>
              <a:chOff x="1266377" y="3450263"/>
              <a:chExt cx="1613419" cy="1436252"/>
            </a:xfrm>
          </p:grpSpPr>
          <p:sp>
            <p:nvSpPr>
              <p:cNvPr id="274" name="Google Shape;274;p22"/>
              <p:cNvSpPr/>
              <p:nvPr/>
            </p:nvSpPr>
            <p:spPr>
              <a:xfrm>
                <a:off x="1306893" y="4142017"/>
                <a:ext cx="1044419" cy="744497"/>
              </a:xfrm>
              <a:custGeom>
                <a:rect b="b" l="l" r="r" t="t"/>
                <a:pathLst>
                  <a:path extrusionOk="0" h="11025" w="15467">
                    <a:moveTo>
                      <a:pt x="15288" y="0"/>
                    </a:moveTo>
                    <a:cubicBezTo>
                      <a:pt x="15287" y="0"/>
                      <a:pt x="15286" y="1"/>
                      <a:pt x="15285" y="1"/>
                    </a:cubicBezTo>
                    <a:cubicBezTo>
                      <a:pt x="15088" y="124"/>
                      <a:pt x="1" y="988"/>
                      <a:pt x="1" y="988"/>
                    </a:cubicBezTo>
                    <a:lnTo>
                      <a:pt x="467" y="11024"/>
                    </a:lnTo>
                    <a:lnTo>
                      <a:pt x="13561" y="11024"/>
                    </a:lnTo>
                    <a:cubicBezTo>
                      <a:pt x="13561" y="11024"/>
                      <a:pt x="15466" y="0"/>
                      <a:pt x="15288"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
              <p:cNvSpPr/>
              <p:nvPr/>
            </p:nvSpPr>
            <p:spPr>
              <a:xfrm>
                <a:off x="2189549" y="3857185"/>
                <a:ext cx="690247" cy="1029330"/>
              </a:xfrm>
              <a:custGeom>
                <a:rect b="b" l="l" r="r" t="t"/>
                <a:pathLst>
                  <a:path extrusionOk="0" h="15243" w="10222">
                    <a:moveTo>
                      <a:pt x="1583" y="1"/>
                    </a:moveTo>
                    <a:lnTo>
                      <a:pt x="0" y="15242"/>
                    </a:lnTo>
                    <a:lnTo>
                      <a:pt x="9725" y="15242"/>
                    </a:lnTo>
                    <a:lnTo>
                      <a:pt x="10222" y="11651"/>
                    </a:lnTo>
                    <a:lnTo>
                      <a:pt x="1583"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p:nvPr/>
            </p:nvSpPr>
            <p:spPr>
              <a:xfrm>
                <a:off x="1266377" y="3857185"/>
                <a:ext cx="1030036" cy="351619"/>
              </a:xfrm>
              <a:custGeom>
                <a:rect b="b" l="l" r="r" t="t"/>
                <a:pathLst>
                  <a:path extrusionOk="0" h="5207" w="15254">
                    <a:moveTo>
                      <a:pt x="15254" y="1"/>
                    </a:moveTo>
                    <a:lnTo>
                      <a:pt x="1" y="605"/>
                    </a:lnTo>
                    <a:lnTo>
                      <a:pt x="1" y="5206"/>
                    </a:lnTo>
                    <a:lnTo>
                      <a:pt x="14713" y="5206"/>
                    </a:lnTo>
                    <a:lnTo>
                      <a:pt x="15254" y="1"/>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2"/>
              <p:cNvSpPr/>
              <p:nvPr/>
            </p:nvSpPr>
            <p:spPr>
              <a:xfrm>
                <a:off x="1428173" y="3450263"/>
                <a:ext cx="829079" cy="234593"/>
              </a:xfrm>
              <a:custGeom>
                <a:rect b="b" l="l" r="r" t="t"/>
                <a:pathLst>
                  <a:path extrusionOk="0" h="3474" w="12278">
                    <a:moveTo>
                      <a:pt x="12277" y="1"/>
                    </a:moveTo>
                    <a:lnTo>
                      <a:pt x="0" y="198"/>
                    </a:lnTo>
                    <a:lnTo>
                      <a:pt x="0" y="3473"/>
                    </a:lnTo>
                    <a:lnTo>
                      <a:pt x="11989" y="3473"/>
                    </a:lnTo>
                    <a:lnTo>
                      <a:pt x="12277"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
              <p:cNvSpPr/>
              <p:nvPr/>
            </p:nvSpPr>
            <p:spPr>
              <a:xfrm>
                <a:off x="1742042" y="3684787"/>
                <a:ext cx="81638" cy="194346"/>
              </a:xfrm>
              <a:custGeom>
                <a:rect b="b" l="l" r="r" t="t"/>
                <a:pathLst>
                  <a:path extrusionOk="0" h="2878" w="1209">
                    <a:moveTo>
                      <a:pt x="1" y="0"/>
                    </a:moveTo>
                    <a:lnTo>
                      <a:pt x="1" y="2878"/>
                    </a:lnTo>
                    <a:lnTo>
                      <a:pt x="1031" y="2878"/>
                    </a:lnTo>
                    <a:lnTo>
                      <a:pt x="1209"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22"/>
            <p:cNvSpPr/>
            <p:nvPr/>
          </p:nvSpPr>
          <p:spPr>
            <a:xfrm>
              <a:off x="1226130" y="5026743"/>
              <a:ext cx="6404331" cy="116756"/>
            </a:xfrm>
            <a:custGeom>
              <a:rect b="b" l="l" r="r" t="t"/>
              <a:pathLst>
                <a:path extrusionOk="0" h="1729" w="94843">
                  <a:moveTo>
                    <a:pt x="0" y="0"/>
                  </a:moveTo>
                  <a:lnTo>
                    <a:pt x="0" y="1729"/>
                  </a:lnTo>
                  <a:lnTo>
                    <a:pt x="94843" y="1729"/>
                  </a:lnTo>
                  <a:lnTo>
                    <a:pt x="94843" y="0"/>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 name="Google Shape;280;p22"/>
          <p:cNvSpPr txBox="1"/>
          <p:nvPr>
            <p:ph idx="1" type="subTitle"/>
          </p:nvPr>
        </p:nvSpPr>
        <p:spPr>
          <a:xfrm>
            <a:off x="481863" y="462100"/>
            <a:ext cx="8070300" cy="73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Comfortaa"/>
                <a:ea typeface="Comfortaa"/>
                <a:cs typeface="Comfortaa"/>
                <a:sym typeface="Comfortaa"/>
              </a:rPr>
              <a:t>Trường Đại Học Sài Gòn </a:t>
            </a:r>
            <a:endParaRPr b="1">
              <a:latin typeface="Comfortaa"/>
              <a:ea typeface="Comfortaa"/>
              <a:cs typeface="Comfortaa"/>
              <a:sym typeface="Comfortaa"/>
            </a:endParaRPr>
          </a:p>
          <a:p>
            <a:pPr indent="0" lvl="0" marL="0" rtl="0" algn="ctr">
              <a:spcBef>
                <a:spcPts val="0"/>
              </a:spcBef>
              <a:spcAft>
                <a:spcPts val="0"/>
              </a:spcAft>
              <a:buNone/>
            </a:pPr>
            <a:r>
              <a:rPr b="1" lang="en">
                <a:latin typeface="Comfortaa"/>
                <a:ea typeface="Comfortaa"/>
                <a:cs typeface="Comfortaa"/>
                <a:sym typeface="Comfortaa"/>
              </a:rPr>
              <a:t>Khoa CNTT</a:t>
            </a:r>
            <a:endParaRPr b="1">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25" name="Shape 525"/>
        <p:cNvGrpSpPr/>
        <p:nvPr/>
      </p:nvGrpSpPr>
      <p:grpSpPr>
        <a:xfrm>
          <a:off x="0" y="0"/>
          <a:ext cx="0" cy="0"/>
          <a:chOff x="0" y="0"/>
          <a:chExt cx="0" cy="0"/>
        </a:xfrm>
      </p:grpSpPr>
      <p:sp>
        <p:nvSpPr>
          <p:cNvPr id="526" name="Google Shape;526;p31"/>
          <p:cNvSpPr txBox="1"/>
          <p:nvPr>
            <p:ph idx="1" type="subTitle"/>
          </p:nvPr>
        </p:nvSpPr>
        <p:spPr>
          <a:xfrm>
            <a:off x="376125" y="2381900"/>
            <a:ext cx="8378400" cy="23130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300">
                <a:latin typeface="Comfortaa"/>
                <a:ea typeface="Comfortaa"/>
                <a:cs typeface="Comfortaa"/>
                <a:sym typeface="Comfortaa"/>
              </a:rPr>
              <a:t>-</a:t>
            </a:r>
            <a:r>
              <a:rPr b="1" lang="en" sz="1300">
                <a:latin typeface="Comfortaa"/>
                <a:ea typeface="Comfortaa"/>
                <a:cs typeface="Comfortaa"/>
                <a:sym typeface="Comfortaa"/>
              </a:rPr>
              <a:t> Quản lý nhân viên: có thể thực hiện thêm, sửa, phân công ca làm, xem chi tiết hồ sơ nhân viên.</a:t>
            </a:r>
            <a:endParaRPr b="1" sz="1300">
              <a:latin typeface="Comfortaa"/>
              <a:ea typeface="Comfortaa"/>
              <a:cs typeface="Comfortaa"/>
              <a:sym typeface="Comfortaa"/>
            </a:endParaRPr>
          </a:p>
          <a:p>
            <a:pPr indent="0" lvl="0" marL="0" rtl="0" algn="l">
              <a:lnSpc>
                <a:spcPct val="115000"/>
              </a:lnSpc>
              <a:spcBef>
                <a:spcPts val="0"/>
              </a:spcBef>
              <a:spcAft>
                <a:spcPts val="0"/>
              </a:spcAft>
              <a:buNone/>
            </a:pPr>
            <a:r>
              <a:rPr b="1" lang="en" sz="1300">
                <a:latin typeface="Comfortaa"/>
                <a:ea typeface="Comfortaa"/>
                <a:cs typeface="Comfortaa"/>
                <a:sym typeface="Comfortaa"/>
              </a:rPr>
              <a:t>- Quản lý ca làm nhân viên: thêm, sửa ca làm; thêm, sửa, xóa phân công ca.</a:t>
            </a:r>
            <a:endParaRPr b="1" sz="1300">
              <a:latin typeface="Comfortaa"/>
              <a:ea typeface="Comfortaa"/>
              <a:cs typeface="Comfortaa"/>
              <a:sym typeface="Comfortaa"/>
            </a:endParaRPr>
          </a:p>
          <a:p>
            <a:pPr indent="0" lvl="0" marL="0" rtl="0" algn="l">
              <a:lnSpc>
                <a:spcPct val="115000"/>
              </a:lnSpc>
              <a:spcBef>
                <a:spcPts val="0"/>
              </a:spcBef>
              <a:spcAft>
                <a:spcPts val="0"/>
              </a:spcAft>
              <a:buNone/>
            </a:pPr>
            <a:r>
              <a:rPr b="1" lang="en" sz="1300">
                <a:latin typeface="Comfortaa"/>
                <a:ea typeface="Comfortaa"/>
                <a:cs typeface="Comfortaa"/>
                <a:sym typeface="Comfortaa"/>
              </a:rPr>
              <a:t>-</a:t>
            </a:r>
            <a:r>
              <a:rPr b="1" lang="en" sz="1300">
                <a:latin typeface="Comfortaa"/>
                <a:ea typeface="Comfortaa"/>
                <a:cs typeface="Comfortaa"/>
                <a:sym typeface="Comfortaa"/>
              </a:rPr>
              <a:t> Tiếp nhận khách hàng: có thể thực hiện thêm, sửa, xóa khách hàng.</a:t>
            </a:r>
            <a:endParaRPr b="1" sz="1300">
              <a:latin typeface="Comfortaa"/>
              <a:ea typeface="Comfortaa"/>
              <a:cs typeface="Comfortaa"/>
              <a:sym typeface="Comfortaa"/>
            </a:endParaRPr>
          </a:p>
          <a:p>
            <a:pPr indent="0" lvl="0" marL="0" rtl="0" algn="l">
              <a:lnSpc>
                <a:spcPct val="115000"/>
              </a:lnSpc>
              <a:spcBef>
                <a:spcPts val="0"/>
              </a:spcBef>
              <a:spcAft>
                <a:spcPts val="0"/>
              </a:spcAft>
              <a:buNone/>
            </a:pPr>
            <a:r>
              <a:rPr b="1" lang="en" sz="1300">
                <a:latin typeface="Comfortaa"/>
                <a:ea typeface="Comfortaa"/>
                <a:cs typeface="Comfortaa"/>
                <a:sym typeface="Comfortaa"/>
              </a:rPr>
              <a:t>- Quản lý tủ đồ: có thể thực hiện thêm, sửa, xóa tủ đồ.</a:t>
            </a:r>
            <a:endParaRPr b="1" sz="1300">
              <a:latin typeface="Comfortaa"/>
              <a:ea typeface="Comfortaa"/>
              <a:cs typeface="Comfortaa"/>
              <a:sym typeface="Comfortaa"/>
            </a:endParaRPr>
          </a:p>
          <a:p>
            <a:pPr indent="0" lvl="0" marL="0" rtl="0" algn="l">
              <a:lnSpc>
                <a:spcPct val="115000"/>
              </a:lnSpc>
              <a:spcBef>
                <a:spcPts val="0"/>
              </a:spcBef>
              <a:spcAft>
                <a:spcPts val="0"/>
              </a:spcAft>
              <a:buNone/>
            </a:pPr>
            <a:r>
              <a:rPr b="1" lang="en" sz="1300">
                <a:latin typeface="Comfortaa"/>
                <a:ea typeface="Comfortaa"/>
                <a:cs typeface="Comfortaa"/>
                <a:sym typeface="Comfortaa"/>
              </a:rPr>
              <a:t>- Quản lý sản phẩm: có thể thực hiện thêm, sửa, xóa sản phẩm.</a:t>
            </a:r>
            <a:endParaRPr b="1" sz="1300">
              <a:latin typeface="Comfortaa"/>
              <a:ea typeface="Comfortaa"/>
              <a:cs typeface="Comfortaa"/>
              <a:sym typeface="Comfortaa"/>
            </a:endParaRPr>
          </a:p>
          <a:p>
            <a:pPr indent="0" lvl="0" marL="0" rtl="0" algn="l">
              <a:lnSpc>
                <a:spcPct val="115000"/>
              </a:lnSpc>
              <a:spcBef>
                <a:spcPts val="0"/>
              </a:spcBef>
              <a:spcAft>
                <a:spcPts val="0"/>
              </a:spcAft>
              <a:buNone/>
            </a:pPr>
            <a:r>
              <a:rPr b="1" lang="en" sz="1300">
                <a:latin typeface="Comfortaa"/>
                <a:ea typeface="Comfortaa"/>
                <a:cs typeface="Comfortaa"/>
                <a:sym typeface="Comfortaa"/>
              </a:rPr>
              <a:t>- Kiểm kê sản phẩm lỗi: có thể thực hiện thêm, sửa, xóa sản phẩm lỗi.</a:t>
            </a:r>
            <a:endParaRPr b="1" sz="1300">
              <a:latin typeface="Comfortaa"/>
              <a:ea typeface="Comfortaa"/>
              <a:cs typeface="Comfortaa"/>
              <a:sym typeface="Comfortaa"/>
            </a:endParaRPr>
          </a:p>
          <a:p>
            <a:pPr indent="0" lvl="0" marL="0" rtl="0" algn="l">
              <a:lnSpc>
                <a:spcPct val="115000"/>
              </a:lnSpc>
              <a:spcBef>
                <a:spcPts val="0"/>
              </a:spcBef>
              <a:spcAft>
                <a:spcPts val="0"/>
              </a:spcAft>
              <a:buNone/>
            </a:pPr>
            <a:r>
              <a:rPr b="1" lang="en" sz="1300">
                <a:latin typeface="Comfortaa"/>
                <a:ea typeface="Comfortaa"/>
                <a:cs typeface="Comfortaa"/>
                <a:sym typeface="Comfortaa"/>
              </a:rPr>
              <a:t>- Phân loại hàng theo danh mục</a:t>
            </a:r>
            <a:r>
              <a:rPr b="1" lang="en" sz="1300">
                <a:latin typeface="Comfortaa"/>
                <a:ea typeface="Comfortaa"/>
                <a:cs typeface="Comfortaa"/>
                <a:sym typeface="Comfortaa"/>
              </a:rPr>
              <a:t> :</a:t>
            </a:r>
            <a:r>
              <a:rPr b="1" lang="en" sz="1300">
                <a:latin typeface="Comfortaa"/>
                <a:ea typeface="Comfortaa"/>
                <a:cs typeface="Comfortaa"/>
                <a:sym typeface="Comfortaa"/>
              </a:rPr>
              <a:t> có thể thực hiện thêm, sửa loại hàng.</a:t>
            </a:r>
            <a:endParaRPr b="1" sz="1300">
              <a:latin typeface="Comfortaa"/>
              <a:ea typeface="Comfortaa"/>
              <a:cs typeface="Comfortaa"/>
              <a:sym typeface="Comfortaa"/>
            </a:endParaRPr>
          </a:p>
          <a:p>
            <a:pPr indent="0" lvl="0" marL="0" rtl="0" algn="l">
              <a:lnSpc>
                <a:spcPct val="115000"/>
              </a:lnSpc>
              <a:spcBef>
                <a:spcPts val="0"/>
              </a:spcBef>
              <a:spcAft>
                <a:spcPts val="0"/>
              </a:spcAft>
              <a:buNone/>
            </a:pPr>
            <a:r>
              <a:rPr b="1" lang="en" sz="1300">
                <a:latin typeface="Comfortaa"/>
                <a:ea typeface="Comfortaa"/>
                <a:cs typeface="Comfortaa"/>
                <a:sym typeface="Comfortaa"/>
              </a:rPr>
              <a:t>-</a:t>
            </a:r>
            <a:r>
              <a:rPr b="1" lang="en" sz="1300">
                <a:latin typeface="Comfortaa"/>
                <a:ea typeface="Comfortaa"/>
                <a:cs typeface="Comfortaa"/>
                <a:sym typeface="Comfortaa"/>
              </a:rPr>
              <a:t> Quản lý nhà cung cấp: có thể thực hiện thêm, sửa nhà cung cấp.</a:t>
            </a:r>
            <a:endParaRPr b="1" sz="1300">
              <a:latin typeface="Comfortaa"/>
              <a:ea typeface="Comfortaa"/>
              <a:cs typeface="Comfortaa"/>
              <a:sym typeface="Comfortaa"/>
            </a:endParaRPr>
          </a:p>
          <a:p>
            <a:pPr indent="0" lvl="0" marL="0" rtl="0" algn="l">
              <a:lnSpc>
                <a:spcPct val="115000"/>
              </a:lnSpc>
              <a:spcBef>
                <a:spcPts val="0"/>
              </a:spcBef>
              <a:spcAft>
                <a:spcPts val="0"/>
              </a:spcAft>
              <a:buNone/>
            </a:pPr>
            <a:r>
              <a:rPr b="1" lang="en" sz="1300">
                <a:latin typeface="Comfortaa"/>
                <a:ea typeface="Comfortaa"/>
                <a:cs typeface="Comfortaa"/>
                <a:sym typeface="Comfortaa"/>
              </a:rPr>
              <a:t>- Kiểm kê hàng tồn kho: có thể thực hiện kiểm kê hàng tồn kho dựa theo tháng/ quý/ năm.</a:t>
            </a:r>
            <a:endParaRPr b="1" sz="1300">
              <a:latin typeface="Comfortaa"/>
              <a:ea typeface="Comfortaa"/>
              <a:cs typeface="Comfortaa"/>
              <a:sym typeface="Comfortaa"/>
            </a:endParaRPr>
          </a:p>
        </p:txBody>
      </p:sp>
      <p:sp>
        <p:nvSpPr>
          <p:cNvPr id="527" name="Google Shape;527;p31"/>
          <p:cNvSpPr txBox="1"/>
          <p:nvPr>
            <p:ph type="ctrTitle"/>
          </p:nvPr>
        </p:nvSpPr>
        <p:spPr>
          <a:xfrm>
            <a:off x="997250" y="596700"/>
            <a:ext cx="7171500" cy="10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omfortaa"/>
                <a:ea typeface="Comfortaa"/>
                <a:cs typeface="Comfortaa"/>
                <a:sym typeface="Comfortaa"/>
              </a:rPr>
              <a:t>Đối với quản lý</a:t>
            </a:r>
            <a:endParaRPr sz="2400">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31" name="Shape 531"/>
        <p:cNvGrpSpPr/>
        <p:nvPr/>
      </p:nvGrpSpPr>
      <p:grpSpPr>
        <a:xfrm>
          <a:off x="0" y="0"/>
          <a:ext cx="0" cy="0"/>
          <a:chOff x="0" y="0"/>
          <a:chExt cx="0" cy="0"/>
        </a:xfrm>
      </p:grpSpPr>
      <p:sp>
        <p:nvSpPr>
          <p:cNvPr id="532" name="Google Shape;532;p32"/>
          <p:cNvSpPr txBox="1"/>
          <p:nvPr>
            <p:ph idx="1" type="subTitle"/>
          </p:nvPr>
        </p:nvSpPr>
        <p:spPr>
          <a:xfrm>
            <a:off x="841900" y="2381900"/>
            <a:ext cx="7542600" cy="231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400">
                <a:latin typeface="Comfortaa"/>
                <a:ea typeface="Comfortaa"/>
                <a:cs typeface="Comfortaa"/>
                <a:sym typeface="Comfortaa"/>
              </a:rPr>
              <a:t>- Quản lý phiếu nhập: có thể thực hiện thêm, sửa, xóa phiếu nhập.</a:t>
            </a:r>
            <a:endParaRPr b="1" sz="1400">
              <a:latin typeface="Comfortaa"/>
              <a:ea typeface="Comfortaa"/>
              <a:cs typeface="Comfortaa"/>
              <a:sym typeface="Comfortaa"/>
            </a:endParaRPr>
          </a:p>
          <a:p>
            <a:pPr indent="0" lvl="0" marL="0" rtl="0" algn="l">
              <a:spcBef>
                <a:spcPts val="0"/>
              </a:spcBef>
              <a:spcAft>
                <a:spcPts val="0"/>
              </a:spcAft>
              <a:buNone/>
            </a:pPr>
            <a:r>
              <a:rPr b="1" lang="en" sz="1400">
                <a:latin typeface="Comfortaa"/>
                <a:ea typeface="Comfortaa"/>
                <a:cs typeface="Comfortaa"/>
                <a:sym typeface="Comfortaa"/>
              </a:rPr>
              <a:t>- Quản lý xuất hàng: có thể thực hiện thêm, sửa, xóa, tìm kiếm và xem chi tiết phiếu xuất.</a:t>
            </a:r>
            <a:endParaRPr b="1" sz="1400">
              <a:latin typeface="Comfortaa"/>
              <a:ea typeface="Comfortaa"/>
              <a:cs typeface="Comfortaa"/>
              <a:sym typeface="Comfortaa"/>
            </a:endParaRPr>
          </a:p>
          <a:p>
            <a:pPr indent="0" lvl="0" marL="0" rtl="0" algn="l">
              <a:spcBef>
                <a:spcPts val="0"/>
              </a:spcBef>
              <a:spcAft>
                <a:spcPts val="0"/>
              </a:spcAft>
              <a:buNone/>
            </a:pPr>
            <a:r>
              <a:rPr b="1" lang="en" sz="1400">
                <a:latin typeface="Comfortaa"/>
                <a:ea typeface="Comfortaa"/>
                <a:cs typeface="Comfortaa"/>
                <a:sym typeface="Comfortaa"/>
              </a:rPr>
              <a:t>- Quản lý hóa đơn: có thể thực hiện tạo, hủy, xem chi tiết hóa đơn.</a:t>
            </a:r>
            <a:endParaRPr b="1" sz="1400">
              <a:latin typeface="Comfortaa"/>
              <a:ea typeface="Comfortaa"/>
              <a:cs typeface="Comfortaa"/>
              <a:sym typeface="Comfortaa"/>
            </a:endParaRPr>
          </a:p>
          <a:p>
            <a:pPr indent="0" lvl="0" marL="0" rtl="0" algn="l">
              <a:spcBef>
                <a:spcPts val="0"/>
              </a:spcBef>
              <a:spcAft>
                <a:spcPts val="0"/>
              </a:spcAft>
              <a:buNone/>
            </a:pPr>
            <a:r>
              <a:rPr b="1" lang="en" sz="1400">
                <a:latin typeface="Comfortaa"/>
                <a:ea typeface="Comfortaa"/>
                <a:cs typeface="Comfortaa"/>
                <a:sym typeface="Comfortaa"/>
              </a:rPr>
              <a:t>- Tổ chức khuyến mãi: có thể thực hiện thêm, sửa chương trình khuyến mãi.</a:t>
            </a:r>
            <a:endParaRPr b="1" sz="1400">
              <a:latin typeface="Comfortaa"/>
              <a:ea typeface="Comfortaa"/>
              <a:cs typeface="Comfortaa"/>
              <a:sym typeface="Comfortaa"/>
            </a:endParaRPr>
          </a:p>
          <a:p>
            <a:pPr indent="0" lvl="0" marL="0" rtl="0" algn="l">
              <a:spcBef>
                <a:spcPts val="0"/>
              </a:spcBef>
              <a:spcAft>
                <a:spcPts val="0"/>
              </a:spcAft>
              <a:buNone/>
            </a:pPr>
            <a:r>
              <a:rPr b="1" lang="en" sz="1400">
                <a:latin typeface="Comfortaa"/>
                <a:ea typeface="Comfortaa"/>
                <a:cs typeface="Comfortaa"/>
                <a:sym typeface="Comfortaa"/>
              </a:rPr>
              <a:t>- Thống kê doanh thu: có thể thực hiện thống kê theo khoảng thời gian được chọn, in thống kê.</a:t>
            </a:r>
            <a:endParaRPr b="1" sz="1400">
              <a:latin typeface="Comfortaa"/>
              <a:ea typeface="Comfortaa"/>
              <a:cs typeface="Comfortaa"/>
              <a:sym typeface="Comfortaa"/>
            </a:endParaRPr>
          </a:p>
          <a:p>
            <a:pPr indent="0" lvl="0" marL="0" rtl="0" algn="l">
              <a:spcBef>
                <a:spcPts val="0"/>
              </a:spcBef>
              <a:spcAft>
                <a:spcPts val="0"/>
              </a:spcAft>
              <a:buNone/>
            </a:pPr>
            <a:r>
              <a:rPr b="1" lang="en" sz="1400">
                <a:latin typeface="Comfortaa"/>
                <a:ea typeface="Comfortaa"/>
                <a:cs typeface="Comfortaa"/>
                <a:sym typeface="Comfortaa"/>
              </a:rPr>
              <a:t>- Thống kê lợi nhuận: có thể thực hiện thống kê theo khoảng thời gian được chọn, in thống kê.</a:t>
            </a:r>
            <a:endParaRPr b="1" sz="1400">
              <a:latin typeface="Comfortaa"/>
              <a:ea typeface="Comfortaa"/>
              <a:cs typeface="Comfortaa"/>
              <a:sym typeface="Comfortaa"/>
            </a:endParaRPr>
          </a:p>
        </p:txBody>
      </p:sp>
      <p:sp>
        <p:nvSpPr>
          <p:cNvPr id="533" name="Google Shape;533;p32"/>
          <p:cNvSpPr txBox="1"/>
          <p:nvPr>
            <p:ph type="ctrTitle"/>
          </p:nvPr>
        </p:nvSpPr>
        <p:spPr>
          <a:xfrm>
            <a:off x="997250" y="596700"/>
            <a:ext cx="7171500" cy="10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omfortaa"/>
                <a:ea typeface="Comfortaa"/>
                <a:cs typeface="Comfortaa"/>
                <a:sym typeface="Comfortaa"/>
              </a:rPr>
              <a:t>Đối với quản lý</a:t>
            </a:r>
            <a:endParaRPr sz="2400">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37" name="Shape 537"/>
        <p:cNvGrpSpPr/>
        <p:nvPr/>
      </p:nvGrpSpPr>
      <p:grpSpPr>
        <a:xfrm>
          <a:off x="0" y="0"/>
          <a:ext cx="0" cy="0"/>
          <a:chOff x="0" y="0"/>
          <a:chExt cx="0" cy="0"/>
        </a:xfrm>
      </p:grpSpPr>
      <p:sp>
        <p:nvSpPr>
          <p:cNvPr id="538" name="Google Shape;538;p33"/>
          <p:cNvSpPr txBox="1"/>
          <p:nvPr>
            <p:ph idx="1" type="subTitle"/>
          </p:nvPr>
        </p:nvSpPr>
        <p:spPr>
          <a:xfrm>
            <a:off x="841900" y="2381900"/>
            <a:ext cx="7542600" cy="23130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sz="1400">
                <a:latin typeface="Comfortaa"/>
                <a:ea typeface="Comfortaa"/>
                <a:cs typeface="Comfortaa"/>
                <a:sym typeface="Comfortaa"/>
              </a:rPr>
              <a:t>-</a:t>
            </a:r>
            <a:r>
              <a:rPr b="1" lang="en" sz="1400">
                <a:latin typeface="Comfortaa"/>
                <a:ea typeface="Comfortaa"/>
                <a:cs typeface="Comfortaa"/>
                <a:sym typeface="Comfortaa"/>
              </a:rPr>
              <a:t> Tiếp nhận khách hàng: có thể thực hiện thêm, sửa, xóa khách hàng.</a:t>
            </a:r>
            <a:endParaRPr b="1" sz="1400">
              <a:latin typeface="Comfortaa"/>
              <a:ea typeface="Comfortaa"/>
              <a:cs typeface="Comfortaa"/>
              <a:sym typeface="Comfortaa"/>
            </a:endParaRPr>
          </a:p>
          <a:p>
            <a:pPr indent="0" lvl="0" marL="0" rtl="0" algn="l">
              <a:lnSpc>
                <a:spcPct val="150000"/>
              </a:lnSpc>
              <a:spcBef>
                <a:spcPts val="0"/>
              </a:spcBef>
              <a:spcAft>
                <a:spcPts val="0"/>
              </a:spcAft>
              <a:buNone/>
            </a:pPr>
            <a:r>
              <a:rPr b="1" lang="en" sz="1400">
                <a:latin typeface="Comfortaa"/>
                <a:ea typeface="Comfortaa"/>
                <a:cs typeface="Comfortaa"/>
                <a:sym typeface="Comfortaa"/>
              </a:rPr>
              <a:t>- Quản lý tủ đồ: có thể thực hiện thêm, sửa, xóa tủ đồ.</a:t>
            </a:r>
            <a:endParaRPr b="1" sz="1400">
              <a:latin typeface="Comfortaa"/>
              <a:ea typeface="Comfortaa"/>
              <a:cs typeface="Comfortaa"/>
              <a:sym typeface="Comfortaa"/>
            </a:endParaRPr>
          </a:p>
          <a:p>
            <a:pPr indent="0" lvl="0" marL="0" rtl="0" algn="l">
              <a:lnSpc>
                <a:spcPct val="150000"/>
              </a:lnSpc>
              <a:spcBef>
                <a:spcPts val="0"/>
              </a:spcBef>
              <a:spcAft>
                <a:spcPts val="0"/>
              </a:spcAft>
              <a:buNone/>
            </a:pPr>
            <a:r>
              <a:rPr b="1" lang="en" sz="1400">
                <a:latin typeface="Comfortaa"/>
                <a:ea typeface="Comfortaa"/>
                <a:cs typeface="Comfortaa"/>
                <a:sym typeface="Comfortaa"/>
              </a:rPr>
              <a:t>- Quản lý sản phẩm: có thể thực hiện thêm, sửa, xóa sản phẩm.</a:t>
            </a:r>
            <a:endParaRPr b="1" sz="1400">
              <a:latin typeface="Comfortaa"/>
              <a:ea typeface="Comfortaa"/>
              <a:cs typeface="Comfortaa"/>
              <a:sym typeface="Comfortaa"/>
            </a:endParaRPr>
          </a:p>
          <a:p>
            <a:pPr indent="0" lvl="0" marL="0" rtl="0" algn="l">
              <a:lnSpc>
                <a:spcPct val="150000"/>
              </a:lnSpc>
              <a:spcBef>
                <a:spcPts val="0"/>
              </a:spcBef>
              <a:spcAft>
                <a:spcPts val="0"/>
              </a:spcAft>
              <a:buNone/>
            </a:pPr>
            <a:r>
              <a:rPr b="1" lang="en" sz="1400">
                <a:latin typeface="Comfortaa"/>
                <a:ea typeface="Comfortaa"/>
                <a:cs typeface="Comfortaa"/>
                <a:sym typeface="Comfortaa"/>
              </a:rPr>
              <a:t>- Kiểm kê sản phẩm lỗi: có thể thực hiện thêm, sửa, xóa sản phẩm lỗi.</a:t>
            </a:r>
            <a:endParaRPr b="1" sz="1400">
              <a:latin typeface="Comfortaa"/>
              <a:ea typeface="Comfortaa"/>
              <a:cs typeface="Comfortaa"/>
              <a:sym typeface="Comfortaa"/>
            </a:endParaRPr>
          </a:p>
          <a:p>
            <a:pPr indent="0" lvl="0" marL="0" rtl="0" algn="l">
              <a:lnSpc>
                <a:spcPct val="115000"/>
              </a:lnSpc>
              <a:spcBef>
                <a:spcPts val="0"/>
              </a:spcBef>
              <a:spcAft>
                <a:spcPts val="0"/>
              </a:spcAft>
              <a:buNone/>
            </a:pPr>
            <a:r>
              <a:rPr b="1" lang="en" sz="1400">
                <a:latin typeface="Comfortaa"/>
                <a:ea typeface="Comfortaa"/>
                <a:cs typeface="Comfortaa"/>
                <a:sym typeface="Comfortaa"/>
              </a:rPr>
              <a:t>- Phân loại hàng theo danh mục : có thể thực hiện thêm, sửa loại hàng.</a:t>
            </a:r>
            <a:endParaRPr b="1" sz="1400">
              <a:latin typeface="Comfortaa"/>
              <a:ea typeface="Comfortaa"/>
              <a:cs typeface="Comfortaa"/>
              <a:sym typeface="Comfortaa"/>
            </a:endParaRPr>
          </a:p>
          <a:p>
            <a:pPr indent="0" lvl="0" marL="0" rtl="0" algn="l">
              <a:lnSpc>
                <a:spcPct val="150000"/>
              </a:lnSpc>
              <a:spcBef>
                <a:spcPts val="0"/>
              </a:spcBef>
              <a:spcAft>
                <a:spcPts val="0"/>
              </a:spcAft>
              <a:buNone/>
            </a:pPr>
            <a:r>
              <a:rPr b="1" lang="en" sz="1400">
                <a:latin typeface="Comfortaa"/>
                <a:ea typeface="Comfortaa"/>
                <a:cs typeface="Comfortaa"/>
                <a:sym typeface="Comfortaa"/>
              </a:rPr>
              <a:t>- Giữ trả xe:  có thể thực hiện tiếp nhận xe, trả xe.</a:t>
            </a:r>
            <a:endParaRPr b="1" sz="1400">
              <a:latin typeface="Comfortaa"/>
              <a:ea typeface="Comfortaa"/>
              <a:cs typeface="Comfortaa"/>
              <a:sym typeface="Comfortaa"/>
            </a:endParaRPr>
          </a:p>
          <a:p>
            <a:pPr indent="0" lvl="0" marL="0" rtl="0" algn="l">
              <a:lnSpc>
                <a:spcPct val="150000"/>
              </a:lnSpc>
              <a:spcBef>
                <a:spcPts val="0"/>
              </a:spcBef>
              <a:spcAft>
                <a:spcPts val="0"/>
              </a:spcAft>
              <a:buNone/>
            </a:pPr>
            <a:r>
              <a:rPr b="1" lang="en" sz="1400">
                <a:latin typeface="Comfortaa"/>
                <a:ea typeface="Comfortaa"/>
                <a:cs typeface="Comfortaa"/>
                <a:sym typeface="Comfortaa"/>
              </a:rPr>
              <a:t>- Kiểm kê hàng tồn kho: có thể thực hiện kiểm kê hàng tồn kho dựa theo tháng/ quý/ năm.</a:t>
            </a:r>
            <a:endParaRPr b="1" sz="1400">
              <a:latin typeface="Comfortaa"/>
              <a:ea typeface="Comfortaa"/>
              <a:cs typeface="Comfortaa"/>
              <a:sym typeface="Comfortaa"/>
            </a:endParaRPr>
          </a:p>
        </p:txBody>
      </p:sp>
      <p:sp>
        <p:nvSpPr>
          <p:cNvPr id="539" name="Google Shape;539;p33"/>
          <p:cNvSpPr txBox="1"/>
          <p:nvPr>
            <p:ph type="ctrTitle"/>
          </p:nvPr>
        </p:nvSpPr>
        <p:spPr>
          <a:xfrm>
            <a:off x="997250" y="596700"/>
            <a:ext cx="7171500" cy="10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omfortaa"/>
                <a:ea typeface="Comfortaa"/>
                <a:cs typeface="Comfortaa"/>
                <a:sym typeface="Comfortaa"/>
              </a:rPr>
              <a:t>Đối với nhân viên</a:t>
            </a:r>
            <a:endParaRPr sz="2400">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43" name="Shape 543"/>
        <p:cNvGrpSpPr/>
        <p:nvPr/>
      </p:nvGrpSpPr>
      <p:grpSpPr>
        <a:xfrm>
          <a:off x="0" y="0"/>
          <a:ext cx="0" cy="0"/>
          <a:chOff x="0" y="0"/>
          <a:chExt cx="0" cy="0"/>
        </a:xfrm>
      </p:grpSpPr>
      <p:sp>
        <p:nvSpPr>
          <p:cNvPr id="544" name="Google Shape;544;p34"/>
          <p:cNvSpPr txBox="1"/>
          <p:nvPr>
            <p:ph idx="1" type="subTitle"/>
          </p:nvPr>
        </p:nvSpPr>
        <p:spPr>
          <a:xfrm>
            <a:off x="841900" y="2381900"/>
            <a:ext cx="7542600" cy="23130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sz="1400">
                <a:latin typeface="Comfortaa"/>
                <a:ea typeface="Comfortaa"/>
                <a:cs typeface="Comfortaa"/>
                <a:sym typeface="Comfortaa"/>
              </a:rPr>
              <a:t>-</a:t>
            </a:r>
            <a:r>
              <a:rPr b="1" lang="en" sz="1400">
                <a:latin typeface="Comfortaa"/>
                <a:ea typeface="Comfortaa"/>
                <a:cs typeface="Comfortaa"/>
                <a:sym typeface="Comfortaa"/>
              </a:rPr>
              <a:t> Quản lý phiếu nhập: có thể thực hiện thêm, sửa, xóa phiếu nhập.</a:t>
            </a:r>
            <a:endParaRPr b="1" sz="1400">
              <a:latin typeface="Comfortaa"/>
              <a:ea typeface="Comfortaa"/>
              <a:cs typeface="Comfortaa"/>
              <a:sym typeface="Comfortaa"/>
            </a:endParaRPr>
          </a:p>
          <a:p>
            <a:pPr indent="0" lvl="0" marL="0" rtl="0" algn="l">
              <a:lnSpc>
                <a:spcPct val="150000"/>
              </a:lnSpc>
              <a:spcBef>
                <a:spcPts val="0"/>
              </a:spcBef>
              <a:spcAft>
                <a:spcPts val="0"/>
              </a:spcAft>
              <a:buNone/>
            </a:pPr>
            <a:r>
              <a:rPr b="1" lang="en" sz="1400">
                <a:latin typeface="Comfortaa"/>
                <a:ea typeface="Comfortaa"/>
                <a:cs typeface="Comfortaa"/>
                <a:sym typeface="Comfortaa"/>
              </a:rPr>
              <a:t>- Quản lý xuất hàng: có thể thực hiện thêm, sửa, xóa, tìm kiếm và xem chi tiết phiếu xuất.</a:t>
            </a:r>
            <a:endParaRPr b="1" sz="1400">
              <a:latin typeface="Comfortaa"/>
              <a:ea typeface="Comfortaa"/>
              <a:cs typeface="Comfortaa"/>
              <a:sym typeface="Comfortaa"/>
            </a:endParaRPr>
          </a:p>
          <a:p>
            <a:pPr indent="0" lvl="0" marL="0" rtl="0" algn="l">
              <a:lnSpc>
                <a:spcPct val="150000"/>
              </a:lnSpc>
              <a:spcBef>
                <a:spcPts val="0"/>
              </a:spcBef>
              <a:spcAft>
                <a:spcPts val="0"/>
              </a:spcAft>
              <a:buNone/>
            </a:pPr>
            <a:r>
              <a:rPr b="1" lang="en" sz="1400">
                <a:latin typeface="Comfortaa"/>
                <a:ea typeface="Comfortaa"/>
                <a:cs typeface="Comfortaa"/>
                <a:sym typeface="Comfortaa"/>
              </a:rPr>
              <a:t>- Quản lý hóa đơn: có thể thực hiện tạo, hủy, xem chi tiết hóa đơn.</a:t>
            </a:r>
            <a:endParaRPr b="1" sz="1400">
              <a:latin typeface="Comfortaa"/>
              <a:ea typeface="Comfortaa"/>
              <a:cs typeface="Comfortaa"/>
              <a:sym typeface="Comfortaa"/>
            </a:endParaRPr>
          </a:p>
        </p:txBody>
      </p:sp>
      <p:sp>
        <p:nvSpPr>
          <p:cNvPr id="545" name="Google Shape;545;p34"/>
          <p:cNvSpPr txBox="1"/>
          <p:nvPr>
            <p:ph type="ctrTitle"/>
          </p:nvPr>
        </p:nvSpPr>
        <p:spPr>
          <a:xfrm>
            <a:off x="997250" y="596700"/>
            <a:ext cx="7171500" cy="10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omfortaa"/>
                <a:ea typeface="Comfortaa"/>
                <a:cs typeface="Comfortaa"/>
                <a:sym typeface="Comfortaa"/>
              </a:rPr>
              <a:t>Đối với nhân viên</a:t>
            </a:r>
            <a:endParaRPr sz="2400">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49" name="Shape 549"/>
        <p:cNvGrpSpPr/>
        <p:nvPr/>
      </p:nvGrpSpPr>
      <p:grpSpPr>
        <a:xfrm>
          <a:off x="0" y="0"/>
          <a:ext cx="0" cy="0"/>
          <a:chOff x="0" y="0"/>
          <a:chExt cx="0" cy="0"/>
        </a:xfrm>
      </p:grpSpPr>
      <p:grpSp>
        <p:nvGrpSpPr>
          <p:cNvPr id="550" name="Google Shape;550;p35"/>
          <p:cNvGrpSpPr/>
          <p:nvPr/>
        </p:nvGrpSpPr>
        <p:grpSpPr>
          <a:xfrm>
            <a:off x="4121900" y="0"/>
            <a:ext cx="4702500" cy="2301750"/>
            <a:chOff x="4121900" y="0"/>
            <a:chExt cx="4702500" cy="2301750"/>
          </a:xfrm>
        </p:grpSpPr>
        <p:sp>
          <p:nvSpPr>
            <p:cNvPr id="551" name="Google Shape;551;p35"/>
            <p:cNvSpPr/>
            <p:nvPr/>
          </p:nvSpPr>
          <p:spPr>
            <a:xfrm>
              <a:off x="4121900" y="363150"/>
              <a:ext cx="4702500" cy="1938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2" name="Google Shape;552;p35"/>
            <p:cNvGrpSpPr/>
            <p:nvPr/>
          </p:nvGrpSpPr>
          <p:grpSpPr>
            <a:xfrm>
              <a:off x="4444825" y="0"/>
              <a:ext cx="4133762" cy="641924"/>
              <a:chOff x="4444825" y="0"/>
              <a:chExt cx="4133762" cy="641924"/>
            </a:xfrm>
          </p:grpSpPr>
          <p:grpSp>
            <p:nvGrpSpPr>
              <p:cNvPr id="553" name="Google Shape;553;p35"/>
              <p:cNvGrpSpPr/>
              <p:nvPr/>
            </p:nvGrpSpPr>
            <p:grpSpPr>
              <a:xfrm>
                <a:off x="4444825" y="0"/>
                <a:ext cx="46887" cy="641924"/>
                <a:chOff x="4444825" y="0"/>
                <a:chExt cx="46887" cy="641924"/>
              </a:xfrm>
            </p:grpSpPr>
            <p:sp>
              <p:nvSpPr>
                <p:cNvPr id="554" name="Google Shape;554;p35"/>
                <p:cNvSpPr/>
                <p:nvPr/>
              </p:nvSpPr>
              <p:spPr>
                <a:xfrm>
                  <a:off x="44448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5"/>
                <p:cNvSpPr/>
                <p:nvPr/>
              </p:nvSpPr>
              <p:spPr>
                <a:xfrm>
                  <a:off x="44645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35"/>
              <p:cNvGrpSpPr/>
              <p:nvPr/>
            </p:nvGrpSpPr>
            <p:grpSpPr>
              <a:xfrm>
                <a:off x="8531700" y="0"/>
                <a:ext cx="46887" cy="641924"/>
                <a:chOff x="2783050" y="0"/>
                <a:chExt cx="46887" cy="641924"/>
              </a:xfrm>
            </p:grpSpPr>
            <p:sp>
              <p:nvSpPr>
                <p:cNvPr id="557" name="Google Shape;557;p35"/>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5"/>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559" name="Google Shape;559;p35"/>
          <p:cNvSpPr txBox="1"/>
          <p:nvPr>
            <p:ph type="ctrTitle"/>
          </p:nvPr>
        </p:nvSpPr>
        <p:spPr>
          <a:xfrm>
            <a:off x="4556150" y="298275"/>
            <a:ext cx="3834000" cy="170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Comfortaa"/>
                <a:ea typeface="Comfortaa"/>
                <a:cs typeface="Comfortaa"/>
                <a:sym typeface="Comfortaa"/>
              </a:rPr>
              <a:t>2. Kết quả đạt được</a:t>
            </a:r>
            <a:endParaRPr sz="3600">
              <a:latin typeface="Comfortaa"/>
              <a:ea typeface="Comfortaa"/>
              <a:cs typeface="Comfortaa"/>
              <a:sym typeface="Comfortaa"/>
            </a:endParaRPr>
          </a:p>
        </p:txBody>
      </p:sp>
      <p:grpSp>
        <p:nvGrpSpPr>
          <p:cNvPr id="560" name="Google Shape;560;p35"/>
          <p:cNvGrpSpPr/>
          <p:nvPr/>
        </p:nvGrpSpPr>
        <p:grpSpPr>
          <a:xfrm>
            <a:off x="1487938" y="1156694"/>
            <a:ext cx="1029419" cy="2830108"/>
            <a:chOff x="3492988" y="1847857"/>
            <a:chExt cx="1029419" cy="2830108"/>
          </a:xfrm>
        </p:grpSpPr>
        <p:sp>
          <p:nvSpPr>
            <p:cNvPr id="561" name="Google Shape;561;p35"/>
            <p:cNvSpPr/>
            <p:nvPr/>
          </p:nvSpPr>
          <p:spPr>
            <a:xfrm>
              <a:off x="3492988" y="4535229"/>
              <a:ext cx="245316" cy="52170"/>
            </a:xfrm>
            <a:custGeom>
              <a:rect b="b" l="l" r="r" t="t"/>
              <a:pathLst>
                <a:path extrusionOk="0" h="1246" w="5859">
                  <a:moveTo>
                    <a:pt x="3117" y="1"/>
                  </a:moveTo>
                  <a:cubicBezTo>
                    <a:pt x="3117" y="1"/>
                    <a:pt x="512" y="631"/>
                    <a:pt x="128" y="1058"/>
                  </a:cubicBezTo>
                  <a:cubicBezTo>
                    <a:pt x="1" y="1198"/>
                    <a:pt x="595" y="1245"/>
                    <a:pt x="1444" y="1245"/>
                  </a:cubicBezTo>
                  <a:cubicBezTo>
                    <a:pt x="3142" y="1245"/>
                    <a:pt x="5859" y="1058"/>
                    <a:pt x="5859" y="1058"/>
                  </a:cubicBezTo>
                  <a:lnTo>
                    <a:pt x="31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5"/>
            <p:cNvSpPr/>
            <p:nvPr/>
          </p:nvSpPr>
          <p:spPr>
            <a:xfrm>
              <a:off x="4045810" y="4587107"/>
              <a:ext cx="189587" cy="90858"/>
            </a:xfrm>
            <a:custGeom>
              <a:rect b="b" l="l" r="r" t="t"/>
              <a:pathLst>
                <a:path extrusionOk="0" h="2170" w="4528">
                  <a:moveTo>
                    <a:pt x="4527" y="0"/>
                  </a:moveTo>
                  <a:lnTo>
                    <a:pt x="1" y="924"/>
                  </a:lnTo>
                  <a:cubicBezTo>
                    <a:pt x="1" y="924"/>
                    <a:pt x="541" y="2170"/>
                    <a:pt x="1661" y="2170"/>
                  </a:cubicBezTo>
                  <a:cubicBezTo>
                    <a:pt x="2377" y="2170"/>
                    <a:pt x="3328" y="1662"/>
                    <a:pt x="45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5"/>
            <p:cNvSpPr/>
            <p:nvPr/>
          </p:nvSpPr>
          <p:spPr>
            <a:xfrm>
              <a:off x="3825736" y="2228752"/>
              <a:ext cx="356439" cy="506878"/>
            </a:xfrm>
            <a:custGeom>
              <a:rect b="b" l="l" r="r" t="t"/>
              <a:pathLst>
                <a:path extrusionOk="0" h="12106" w="8513">
                  <a:moveTo>
                    <a:pt x="8315" y="1"/>
                  </a:moveTo>
                  <a:lnTo>
                    <a:pt x="5552" y="2361"/>
                  </a:lnTo>
                  <a:lnTo>
                    <a:pt x="5055" y="6785"/>
                  </a:lnTo>
                  <a:cubicBezTo>
                    <a:pt x="5055" y="6785"/>
                    <a:pt x="2596" y="5286"/>
                    <a:pt x="1629" y="4922"/>
                  </a:cubicBezTo>
                  <a:cubicBezTo>
                    <a:pt x="1601" y="4911"/>
                    <a:pt x="1572" y="4906"/>
                    <a:pt x="1544" y="4906"/>
                  </a:cubicBezTo>
                  <a:cubicBezTo>
                    <a:pt x="628" y="4906"/>
                    <a:pt x="0" y="10507"/>
                    <a:pt x="0" y="10507"/>
                  </a:cubicBezTo>
                  <a:lnTo>
                    <a:pt x="4689" y="12106"/>
                  </a:lnTo>
                  <a:lnTo>
                    <a:pt x="6851" y="11474"/>
                  </a:lnTo>
                  <a:lnTo>
                    <a:pt x="8512" y="3790"/>
                  </a:lnTo>
                  <a:lnTo>
                    <a:pt x="8315" y="1"/>
                  </a:ln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5"/>
            <p:cNvSpPr/>
            <p:nvPr/>
          </p:nvSpPr>
          <p:spPr>
            <a:xfrm>
              <a:off x="3814640" y="2430401"/>
              <a:ext cx="434946" cy="457388"/>
            </a:xfrm>
            <a:custGeom>
              <a:rect b="b" l="l" r="r" t="t"/>
              <a:pathLst>
                <a:path extrusionOk="0" h="10924" w="10388">
                  <a:moveTo>
                    <a:pt x="10388" y="0"/>
                  </a:moveTo>
                  <a:lnTo>
                    <a:pt x="9784" y="383"/>
                  </a:lnTo>
                  <a:cubicBezTo>
                    <a:pt x="9784" y="383"/>
                    <a:pt x="9220" y="1878"/>
                    <a:pt x="8470" y="3445"/>
                  </a:cubicBezTo>
                  <a:cubicBezTo>
                    <a:pt x="6826" y="3977"/>
                    <a:pt x="5665" y="4147"/>
                    <a:pt x="4854" y="4147"/>
                  </a:cubicBezTo>
                  <a:cubicBezTo>
                    <a:pt x="3433" y="4147"/>
                    <a:pt x="3083" y="3627"/>
                    <a:pt x="3083" y="3627"/>
                  </a:cubicBezTo>
                  <a:lnTo>
                    <a:pt x="4078" y="1235"/>
                  </a:lnTo>
                  <a:lnTo>
                    <a:pt x="3774" y="1062"/>
                  </a:lnTo>
                  <a:lnTo>
                    <a:pt x="2089" y="4851"/>
                  </a:lnTo>
                  <a:cubicBezTo>
                    <a:pt x="0" y="5955"/>
                    <a:pt x="1539" y="7991"/>
                    <a:pt x="1539" y="7991"/>
                  </a:cubicBezTo>
                  <a:lnTo>
                    <a:pt x="7056" y="10924"/>
                  </a:lnTo>
                  <a:lnTo>
                    <a:pt x="9097" y="4254"/>
                  </a:lnTo>
                  <a:lnTo>
                    <a:pt x="8777" y="3627"/>
                  </a:lnTo>
                  <a:lnTo>
                    <a:pt x="103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5"/>
            <p:cNvSpPr/>
            <p:nvPr/>
          </p:nvSpPr>
          <p:spPr>
            <a:xfrm>
              <a:off x="3856093" y="1847857"/>
              <a:ext cx="489502" cy="496620"/>
            </a:xfrm>
            <a:custGeom>
              <a:rect b="b" l="l" r="r" t="t"/>
              <a:pathLst>
                <a:path extrusionOk="0" h="11861" w="11691">
                  <a:moveTo>
                    <a:pt x="2930" y="1"/>
                  </a:moveTo>
                  <a:cubicBezTo>
                    <a:pt x="2587" y="1"/>
                    <a:pt x="2214" y="277"/>
                    <a:pt x="1880" y="1127"/>
                  </a:cubicBezTo>
                  <a:cubicBezTo>
                    <a:pt x="920" y="3553"/>
                    <a:pt x="1" y="7721"/>
                    <a:pt x="1161" y="9500"/>
                  </a:cubicBezTo>
                  <a:cubicBezTo>
                    <a:pt x="1161" y="9500"/>
                    <a:pt x="920" y="8269"/>
                    <a:pt x="1023" y="7618"/>
                  </a:cubicBezTo>
                  <a:lnTo>
                    <a:pt x="1023" y="7618"/>
                  </a:lnTo>
                  <a:cubicBezTo>
                    <a:pt x="1023" y="7619"/>
                    <a:pt x="1023" y="9501"/>
                    <a:pt x="2188" y="10456"/>
                  </a:cubicBezTo>
                  <a:cubicBezTo>
                    <a:pt x="3348" y="11415"/>
                    <a:pt x="5574" y="11861"/>
                    <a:pt x="5574" y="11861"/>
                  </a:cubicBezTo>
                  <a:lnTo>
                    <a:pt x="6966" y="11218"/>
                  </a:lnTo>
                  <a:cubicBezTo>
                    <a:pt x="6966" y="11218"/>
                    <a:pt x="9434" y="10183"/>
                    <a:pt x="10562" y="8542"/>
                  </a:cubicBezTo>
                  <a:cubicBezTo>
                    <a:pt x="11691" y="6900"/>
                    <a:pt x="11347" y="5535"/>
                    <a:pt x="9469" y="3210"/>
                  </a:cubicBezTo>
                  <a:cubicBezTo>
                    <a:pt x="8126" y="1549"/>
                    <a:pt x="6223" y="307"/>
                    <a:pt x="5059" y="307"/>
                  </a:cubicBezTo>
                  <a:cubicBezTo>
                    <a:pt x="4594" y="307"/>
                    <a:pt x="4247" y="504"/>
                    <a:pt x="4101" y="952"/>
                  </a:cubicBezTo>
                  <a:cubicBezTo>
                    <a:pt x="4101" y="952"/>
                    <a:pt x="3566" y="1"/>
                    <a:pt x="29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5"/>
            <p:cNvSpPr/>
            <p:nvPr/>
          </p:nvSpPr>
          <p:spPr>
            <a:xfrm>
              <a:off x="3906798" y="2183532"/>
              <a:ext cx="69672" cy="86001"/>
            </a:xfrm>
            <a:custGeom>
              <a:rect b="b" l="l" r="r" t="t"/>
              <a:pathLst>
                <a:path extrusionOk="0" h="2054" w="1664">
                  <a:moveTo>
                    <a:pt x="628" y="0"/>
                  </a:moveTo>
                  <a:cubicBezTo>
                    <a:pt x="526" y="0"/>
                    <a:pt x="421" y="37"/>
                    <a:pt x="321" y="134"/>
                  </a:cubicBezTo>
                  <a:cubicBezTo>
                    <a:pt x="0" y="446"/>
                    <a:pt x="682" y="2054"/>
                    <a:pt x="1279" y="2054"/>
                  </a:cubicBezTo>
                  <a:cubicBezTo>
                    <a:pt x="1416" y="2054"/>
                    <a:pt x="1548" y="1969"/>
                    <a:pt x="1663" y="1764"/>
                  </a:cubicBezTo>
                  <a:lnTo>
                    <a:pt x="1205" y="323"/>
                  </a:lnTo>
                  <a:cubicBezTo>
                    <a:pt x="1205" y="323"/>
                    <a:pt x="931" y="0"/>
                    <a:pt x="628" y="0"/>
                  </a:cubicBezTo>
                  <a:close/>
                </a:path>
              </a:pathLst>
            </a:custGeom>
            <a:solidFill>
              <a:srgbClr val="F0A4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5"/>
            <p:cNvSpPr/>
            <p:nvPr/>
          </p:nvSpPr>
          <p:spPr>
            <a:xfrm>
              <a:off x="3939918" y="1941521"/>
              <a:ext cx="277096" cy="433396"/>
            </a:xfrm>
            <a:custGeom>
              <a:rect b="b" l="l" r="r" t="t"/>
              <a:pathLst>
                <a:path extrusionOk="0" h="10351" w="6618">
                  <a:moveTo>
                    <a:pt x="2055" y="1"/>
                  </a:moveTo>
                  <a:cubicBezTo>
                    <a:pt x="1909" y="1"/>
                    <a:pt x="1823" y="10"/>
                    <a:pt x="1823" y="10"/>
                  </a:cubicBezTo>
                  <a:lnTo>
                    <a:pt x="465" y="1573"/>
                  </a:lnTo>
                  <a:cubicBezTo>
                    <a:pt x="465" y="1573"/>
                    <a:pt x="0" y="4766"/>
                    <a:pt x="268" y="6629"/>
                  </a:cubicBezTo>
                  <a:cubicBezTo>
                    <a:pt x="532" y="8491"/>
                    <a:pt x="2359" y="9987"/>
                    <a:pt x="3457" y="10350"/>
                  </a:cubicBezTo>
                  <a:cubicBezTo>
                    <a:pt x="5253" y="9055"/>
                    <a:pt x="6618" y="7425"/>
                    <a:pt x="5920" y="3534"/>
                  </a:cubicBezTo>
                  <a:cubicBezTo>
                    <a:pt x="5332" y="260"/>
                    <a:pt x="2833" y="1"/>
                    <a:pt x="2055" y="1"/>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5"/>
            <p:cNvSpPr/>
            <p:nvPr/>
          </p:nvSpPr>
          <p:spPr>
            <a:xfrm>
              <a:off x="3623458" y="2870585"/>
              <a:ext cx="898949" cy="1753641"/>
            </a:xfrm>
            <a:custGeom>
              <a:rect b="b" l="l" r="r" t="t"/>
              <a:pathLst>
                <a:path extrusionOk="0" h="41883" w="21470">
                  <a:moveTo>
                    <a:pt x="8533" y="1"/>
                  </a:moveTo>
                  <a:cubicBezTo>
                    <a:pt x="8533" y="1"/>
                    <a:pt x="7298" y="2657"/>
                    <a:pt x="6172" y="6741"/>
                  </a:cubicBezTo>
                  <a:cubicBezTo>
                    <a:pt x="5052" y="10822"/>
                    <a:pt x="1" y="39758"/>
                    <a:pt x="1" y="39758"/>
                  </a:cubicBezTo>
                  <a:cubicBezTo>
                    <a:pt x="1182" y="41163"/>
                    <a:pt x="5214" y="41882"/>
                    <a:pt x="9230" y="41882"/>
                  </a:cubicBezTo>
                  <a:cubicBezTo>
                    <a:pt x="11935" y="41882"/>
                    <a:pt x="14633" y="41556"/>
                    <a:pt x="16449" y="40894"/>
                  </a:cubicBezTo>
                  <a:cubicBezTo>
                    <a:pt x="17250" y="38838"/>
                    <a:pt x="16765" y="14531"/>
                    <a:pt x="16765" y="14531"/>
                  </a:cubicBezTo>
                  <a:cubicBezTo>
                    <a:pt x="21469" y="7298"/>
                    <a:pt x="13663" y="411"/>
                    <a:pt x="13663" y="411"/>
                  </a:cubicBezTo>
                  <a:lnTo>
                    <a:pt x="85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5"/>
            <p:cNvSpPr/>
            <p:nvPr/>
          </p:nvSpPr>
          <p:spPr>
            <a:xfrm>
              <a:off x="3907677" y="2870585"/>
              <a:ext cx="375951" cy="198924"/>
            </a:xfrm>
            <a:custGeom>
              <a:rect b="b" l="l" r="r" t="t"/>
              <a:pathLst>
                <a:path extrusionOk="0" h="4751" w="8979">
                  <a:moveTo>
                    <a:pt x="1745" y="1"/>
                  </a:moveTo>
                  <a:cubicBezTo>
                    <a:pt x="1745" y="1"/>
                    <a:pt x="916" y="1780"/>
                    <a:pt x="0" y="4669"/>
                  </a:cubicBezTo>
                  <a:cubicBezTo>
                    <a:pt x="510" y="4725"/>
                    <a:pt x="1010" y="4750"/>
                    <a:pt x="1498" y="4750"/>
                  </a:cubicBezTo>
                  <a:cubicBezTo>
                    <a:pt x="4746" y="4750"/>
                    <a:pt x="7441" y="3623"/>
                    <a:pt x="8978" y="2806"/>
                  </a:cubicBezTo>
                  <a:cubicBezTo>
                    <a:pt x="7897" y="1311"/>
                    <a:pt x="6875" y="411"/>
                    <a:pt x="6875" y="411"/>
                  </a:cubicBezTo>
                  <a:lnTo>
                    <a:pt x="17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5"/>
            <p:cNvSpPr/>
            <p:nvPr/>
          </p:nvSpPr>
          <p:spPr>
            <a:xfrm>
              <a:off x="3742915" y="2216694"/>
              <a:ext cx="85457" cy="520109"/>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5"/>
            <p:cNvSpPr/>
            <p:nvPr/>
          </p:nvSpPr>
          <p:spPr>
            <a:xfrm>
              <a:off x="3824061" y="2577575"/>
              <a:ext cx="127243" cy="92114"/>
            </a:xfrm>
            <a:custGeom>
              <a:rect b="b" l="l" r="r" t="t"/>
              <a:pathLst>
                <a:path extrusionOk="0" h="2200" w="3039">
                  <a:moveTo>
                    <a:pt x="2468" y="1"/>
                  </a:moveTo>
                  <a:cubicBezTo>
                    <a:pt x="2389" y="1"/>
                    <a:pt x="2244" y="42"/>
                    <a:pt x="2013" y="136"/>
                  </a:cubicBezTo>
                  <a:cubicBezTo>
                    <a:pt x="103" y="909"/>
                    <a:pt x="0" y="2199"/>
                    <a:pt x="0" y="2199"/>
                  </a:cubicBezTo>
                  <a:cubicBezTo>
                    <a:pt x="0" y="2199"/>
                    <a:pt x="3039" y="1"/>
                    <a:pt x="2468" y="1"/>
                  </a:cubicBezTo>
                  <a:close/>
                </a:path>
              </a:pathLst>
            </a:custGeom>
            <a:solidFill>
              <a:srgbClr val="9C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5"/>
            <p:cNvSpPr/>
            <p:nvPr/>
          </p:nvSpPr>
          <p:spPr>
            <a:xfrm>
              <a:off x="3819916" y="2479682"/>
              <a:ext cx="86964" cy="107397"/>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5"/>
            <p:cNvSpPr/>
            <p:nvPr/>
          </p:nvSpPr>
          <p:spPr>
            <a:xfrm>
              <a:off x="3809030" y="2394224"/>
              <a:ext cx="86252" cy="98520"/>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5"/>
            <p:cNvSpPr/>
            <p:nvPr/>
          </p:nvSpPr>
          <p:spPr>
            <a:xfrm>
              <a:off x="3799106" y="2311823"/>
              <a:ext cx="63224" cy="114808"/>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5"/>
            <p:cNvSpPr/>
            <p:nvPr/>
          </p:nvSpPr>
          <p:spPr>
            <a:xfrm>
              <a:off x="3779929" y="2243030"/>
              <a:ext cx="52672" cy="92868"/>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5"/>
            <p:cNvSpPr/>
            <p:nvPr/>
          </p:nvSpPr>
          <p:spPr>
            <a:xfrm>
              <a:off x="3758952" y="2190525"/>
              <a:ext cx="36678" cy="73189"/>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5"/>
            <p:cNvSpPr/>
            <p:nvPr/>
          </p:nvSpPr>
          <p:spPr>
            <a:xfrm>
              <a:off x="3678267" y="2194879"/>
              <a:ext cx="69337" cy="38269"/>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5"/>
            <p:cNvSpPr/>
            <p:nvPr/>
          </p:nvSpPr>
          <p:spPr>
            <a:xfrm>
              <a:off x="3677681" y="2261369"/>
              <a:ext cx="93705" cy="40781"/>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5"/>
            <p:cNvSpPr/>
            <p:nvPr/>
          </p:nvSpPr>
          <p:spPr>
            <a:xfrm>
              <a:off x="3693633" y="2331670"/>
              <a:ext cx="94249" cy="50328"/>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5"/>
            <p:cNvSpPr/>
            <p:nvPr/>
          </p:nvSpPr>
          <p:spPr>
            <a:xfrm>
              <a:off x="3678016" y="2401007"/>
              <a:ext cx="125945" cy="59330"/>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5"/>
            <p:cNvSpPr/>
            <p:nvPr/>
          </p:nvSpPr>
          <p:spPr>
            <a:xfrm>
              <a:off x="3698867" y="2488852"/>
              <a:ext cx="115980" cy="58744"/>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5"/>
            <p:cNvSpPr/>
            <p:nvPr/>
          </p:nvSpPr>
          <p:spPr>
            <a:xfrm>
              <a:off x="3655656" y="2563591"/>
              <a:ext cx="165135" cy="59665"/>
            </a:xfrm>
            <a:custGeom>
              <a:rect b="b" l="l" r="r" t="t"/>
              <a:pathLst>
                <a:path extrusionOk="0" h="1425" w="3944">
                  <a:moveTo>
                    <a:pt x="1534" y="0"/>
                  </a:moveTo>
                  <a:cubicBezTo>
                    <a:pt x="1442" y="0"/>
                    <a:pt x="1350" y="9"/>
                    <a:pt x="1260" y="27"/>
                  </a:cubicBezTo>
                  <a:cubicBezTo>
                    <a:pt x="1" y="288"/>
                    <a:pt x="3778" y="1424"/>
                    <a:pt x="3944" y="1424"/>
                  </a:cubicBezTo>
                  <a:cubicBezTo>
                    <a:pt x="3944" y="1424"/>
                    <a:pt x="2716" y="0"/>
                    <a:pt x="15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5"/>
            <p:cNvSpPr/>
            <p:nvPr/>
          </p:nvSpPr>
          <p:spPr>
            <a:xfrm>
              <a:off x="3678685" y="2623130"/>
              <a:ext cx="146880" cy="57153"/>
            </a:xfrm>
            <a:custGeom>
              <a:rect b="b" l="l" r="r" t="t"/>
              <a:pathLst>
                <a:path extrusionOk="0" h="1365" w="3508">
                  <a:moveTo>
                    <a:pt x="1009" y="0"/>
                  </a:moveTo>
                  <a:cubicBezTo>
                    <a:pt x="987" y="0"/>
                    <a:pt x="964" y="1"/>
                    <a:pt x="943" y="2"/>
                  </a:cubicBezTo>
                  <a:cubicBezTo>
                    <a:pt x="1" y="69"/>
                    <a:pt x="2480" y="1364"/>
                    <a:pt x="3490" y="1364"/>
                  </a:cubicBezTo>
                  <a:cubicBezTo>
                    <a:pt x="3496" y="1364"/>
                    <a:pt x="3502" y="1364"/>
                    <a:pt x="3508" y="1364"/>
                  </a:cubicBezTo>
                  <a:cubicBezTo>
                    <a:pt x="3508" y="1364"/>
                    <a:pt x="1963" y="0"/>
                    <a:pt x="10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5"/>
            <p:cNvSpPr/>
            <p:nvPr/>
          </p:nvSpPr>
          <p:spPr>
            <a:xfrm>
              <a:off x="3591385" y="2374880"/>
              <a:ext cx="190927" cy="249713"/>
            </a:xfrm>
            <a:custGeom>
              <a:rect b="b" l="l" r="r" t="t"/>
              <a:pathLst>
                <a:path extrusionOk="0" h="5964" w="4560">
                  <a:moveTo>
                    <a:pt x="1" y="773"/>
                  </a:moveTo>
                  <a:lnTo>
                    <a:pt x="1" y="773"/>
                  </a:lnTo>
                  <a:cubicBezTo>
                    <a:pt x="530" y="2738"/>
                    <a:pt x="3446" y="5659"/>
                    <a:pt x="3387" y="5840"/>
                  </a:cubicBezTo>
                  <a:lnTo>
                    <a:pt x="4106" y="5916"/>
                  </a:lnTo>
                  <a:lnTo>
                    <a:pt x="4106" y="5916"/>
                  </a:lnTo>
                  <a:cubicBezTo>
                    <a:pt x="3842" y="5446"/>
                    <a:pt x="1656" y="1625"/>
                    <a:pt x="1" y="773"/>
                  </a:cubicBezTo>
                  <a:close/>
                  <a:moveTo>
                    <a:pt x="4106" y="5916"/>
                  </a:moveTo>
                  <a:cubicBezTo>
                    <a:pt x="4124" y="5947"/>
                    <a:pt x="4133" y="5964"/>
                    <a:pt x="4133" y="5964"/>
                  </a:cubicBezTo>
                  <a:cubicBezTo>
                    <a:pt x="4133" y="5964"/>
                    <a:pt x="4125" y="5947"/>
                    <a:pt x="4109" y="5916"/>
                  </a:cubicBezTo>
                  <a:lnTo>
                    <a:pt x="4109" y="5916"/>
                  </a:lnTo>
                  <a:lnTo>
                    <a:pt x="4106" y="5916"/>
                  </a:lnTo>
                  <a:close/>
                  <a:moveTo>
                    <a:pt x="1461" y="0"/>
                  </a:moveTo>
                  <a:lnTo>
                    <a:pt x="1461" y="0"/>
                  </a:lnTo>
                  <a:cubicBezTo>
                    <a:pt x="1699" y="1151"/>
                    <a:pt x="3857" y="5419"/>
                    <a:pt x="4109" y="5916"/>
                  </a:cubicBezTo>
                  <a:lnTo>
                    <a:pt x="4109" y="5916"/>
                  </a:lnTo>
                  <a:lnTo>
                    <a:pt x="4559" y="5964"/>
                  </a:lnTo>
                  <a:cubicBezTo>
                    <a:pt x="4559" y="5964"/>
                    <a:pt x="3099" y="1228"/>
                    <a:pt x="14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5"/>
            <p:cNvSpPr/>
            <p:nvPr/>
          </p:nvSpPr>
          <p:spPr>
            <a:xfrm>
              <a:off x="3814808" y="2555928"/>
              <a:ext cx="124480" cy="124354"/>
            </a:xfrm>
            <a:custGeom>
              <a:rect b="b" l="l" r="r" t="t"/>
              <a:pathLst>
                <a:path extrusionOk="0" h="2970" w="2973">
                  <a:moveTo>
                    <a:pt x="1484" y="1"/>
                  </a:moveTo>
                  <a:cubicBezTo>
                    <a:pt x="664" y="1"/>
                    <a:pt x="1" y="664"/>
                    <a:pt x="1" y="1485"/>
                  </a:cubicBezTo>
                  <a:cubicBezTo>
                    <a:pt x="1" y="2306"/>
                    <a:pt x="664" y="2969"/>
                    <a:pt x="1484" y="2969"/>
                  </a:cubicBezTo>
                  <a:cubicBezTo>
                    <a:pt x="2305" y="2969"/>
                    <a:pt x="2972" y="2306"/>
                    <a:pt x="2972" y="1485"/>
                  </a:cubicBezTo>
                  <a:cubicBezTo>
                    <a:pt x="2972" y="664"/>
                    <a:pt x="2305" y="1"/>
                    <a:pt x="1484" y="1"/>
                  </a:cubicBezTo>
                  <a:close/>
                </a:path>
              </a:pathLst>
            </a:custGeom>
            <a:solidFill>
              <a:srgbClr val="F14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5"/>
            <p:cNvSpPr/>
            <p:nvPr/>
          </p:nvSpPr>
          <p:spPr>
            <a:xfrm>
              <a:off x="3907677" y="2587038"/>
              <a:ext cx="134403" cy="134193"/>
            </a:xfrm>
            <a:custGeom>
              <a:rect b="b" l="l" r="r" t="t"/>
              <a:pathLst>
                <a:path extrusionOk="0" h="3205" w="3210">
                  <a:moveTo>
                    <a:pt x="1603" y="1"/>
                  </a:moveTo>
                  <a:cubicBezTo>
                    <a:pt x="719" y="1"/>
                    <a:pt x="0" y="718"/>
                    <a:pt x="0" y="1602"/>
                  </a:cubicBezTo>
                  <a:cubicBezTo>
                    <a:pt x="0" y="2487"/>
                    <a:pt x="719" y="3205"/>
                    <a:pt x="1603" y="3205"/>
                  </a:cubicBezTo>
                  <a:cubicBezTo>
                    <a:pt x="2490" y="3205"/>
                    <a:pt x="3209" y="2487"/>
                    <a:pt x="3209" y="1602"/>
                  </a:cubicBezTo>
                  <a:cubicBezTo>
                    <a:pt x="3209" y="718"/>
                    <a:pt x="2490" y="1"/>
                    <a:pt x="1603" y="1"/>
                  </a:cubicBezTo>
                  <a:close/>
                </a:path>
              </a:pathLst>
            </a:custGeom>
            <a:solidFill>
              <a:srgbClr val="F14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5"/>
            <p:cNvSpPr/>
            <p:nvPr/>
          </p:nvSpPr>
          <p:spPr>
            <a:xfrm>
              <a:off x="3665119" y="2608141"/>
              <a:ext cx="428330" cy="608329"/>
            </a:xfrm>
            <a:custGeom>
              <a:rect b="b" l="l" r="r" t="t"/>
              <a:pathLst>
                <a:path extrusionOk="0" h="14529" w="10230">
                  <a:moveTo>
                    <a:pt x="3604" y="1"/>
                  </a:moveTo>
                  <a:cubicBezTo>
                    <a:pt x="2404" y="1"/>
                    <a:pt x="1574" y="100"/>
                    <a:pt x="1574" y="100"/>
                  </a:cubicBezTo>
                  <a:cubicBezTo>
                    <a:pt x="1574" y="100"/>
                    <a:pt x="2174" y="2145"/>
                    <a:pt x="3035" y="4816"/>
                  </a:cubicBezTo>
                  <a:cubicBezTo>
                    <a:pt x="1824" y="6312"/>
                    <a:pt x="0" y="13316"/>
                    <a:pt x="0" y="13316"/>
                  </a:cubicBezTo>
                  <a:cubicBezTo>
                    <a:pt x="2289" y="14391"/>
                    <a:pt x="7427" y="14529"/>
                    <a:pt x="7427" y="14529"/>
                  </a:cubicBezTo>
                  <a:lnTo>
                    <a:pt x="8686" y="14205"/>
                  </a:lnTo>
                  <a:lnTo>
                    <a:pt x="9709" y="14529"/>
                  </a:lnTo>
                  <a:lnTo>
                    <a:pt x="8359" y="6679"/>
                  </a:lnTo>
                  <a:lnTo>
                    <a:pt x="8501" y="6269"/>
                  </a:lnTo>
                  <a:cubicBezTo>
                    <a:pt x="8501" y="6269"/>
                    <a:pt x="9108" y="4536"/>
                    <a:pt x="10230" y="1501"/>
                  </a:cubicBezTo>
                  <a:cubicBezTo>
                    <a:pt x="8288" y="245"/>
                    <a:pt x="5489" y="1"/>
                    <a:pt x="36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5"/>
            <p:cNvSpPr/>
            <p:nvPr/>
          </p:nvSpPr>
          <p:spPr>
            <a:xfrm>
              <a:off x="3987651" y="2887752"/>
              <a:ext cx="40028" cy="310047"/>
            </a:xfrm>
            <a:custGeom>
              <a:rect b="b" l="l" r="r" t="t"/>
              <a:pathLst>
                <a:path extrusionOk="0" h="7405" w="956">
                  <a:moveTo>
                    <a:pt x="0" y="1"/>
                  </a:moveTo>
                  <a:cubicBezTo>
                    <a:pt x="48" y="620"/>
                    <a:pt x="111" y="1240"/>
                    <a:pt x="174" y="1860"/>
                  </a:cubicBezTo>
                  <a:cubicBezTo>
                    <a:pt x="241" y="2480"/>
                    <a:pt x="320" y="3095"/>
                    <a:pt x="395" y="3715"/>
                  </a:cubicBezTo>
                  <a:cubicBezTo>
                    <a:pt x="482" y="4330"/>
                    <a:pt x="561" y="4946"/>
                    <a:pt x="651" y="5562"/>
                  </a:cubicBezTo>
                  <a:cubicBezTo>
                    <a:pt x="746" y="6177"/>
                    <a:pt x="841" y="6793"/>
                    <a:pt x="955" y="7405"/>
                  </a:cubicBezTo>
                  <a:cubicBezTo>
                    <a:pt x="912" y="6785"/>
                    <a:pt x="849" y="6165"/>
                    <a:pt x="782" y="5545"/>
                  </a:cubicBezTo>
                  <a:cubicBezTo>
                    <a:pt x="718" y="4926"/>
                    <a:pt x="636" y="4310"/>
                    <a:pt x="565" y="3691"/>
                  </a:cubicBezTo>
                  <a:cubicBezTo>
                    <a:pt x="478" y="3075"/>
                    <a:pt x="399" y="2460"/>
                    <a:pt x="308" y="1844"/>
                  </a:cubicBezTo>
                  <a:cubicBezTo>
                    <a:pt x="214" y="1228"/>
                    <a:pt x="119" y="613"/>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5"/>
            <p:cNvSpPr/>
            <p:nvPr/>
          </p:nvSpPr>
          <p:spPr>
            <a:xfrm>
              <a:off x="3935564" y="2631504"/>
              <a:ext cx="79720" cy="584966"/>
            </a:xfrm>
            <a:custGeom>
              <a:rect b="b" l="l" r="r" t="t"/>
              <a:pathLst>
                <a:path extrusionOk="0" h="13971" w="1904">
                  <a:moveTo>
                    <a:pt x="1904" y="0"/>
                  </a:moveTo>
                  <a:lnTo>
                    <a:pt x="1880" y="79"/>
                  </a:lnTo>
                  <a:cubicBezTo>
                    <a:pt x="1552" y="1152"/>
                    <a:pt x="1237" y="2230"/>
                    <a:pt x="924" y="3307"/>
                  </a:cubicBezTo>
                  <a:cubicBezTo>
                    <a:pt x="763" y="3844"/>
                    <a:pt x="617" y="4385"/>
                    <a:pt x="463" y="4925"/>
                  </a:cubicBezTo>
                  <a:lnTo>
                    <a:pt x="6" y="6543"/>
                  </a:lnTo>
                  <a:lnTo>
                    <a:pt x="1" y="6559"/>
                  </a:lnTo>
                  <a:lnTo>
                    <a:pt x="1" y="6578"/>
                  </a:lnTo>
                  <a:lnTo>
                    <a:pt x="226" y="8425"/>
                  </a:lnTo>
                  <a:cubicBezTo>
                    <a:pt x="305" y="9046"/>
                    <a:pt x="376" y="9661"/>
                    <a:pt x="459" y="10277"/>
                  </a:cubicBezTo>
                  <a:lnTo>
                    <a:pt x="704" y="12128"/>
                  </a:lnTo>
                  <a:cubicBezTo>
                    <a:pt x="791" y="12743"/>
                    <a:pt x="873" y="13359"/>
                    <a:pt x="968" y="13971"/>
                  </a:cubicBezTo>
                  <a:cubicBezTo>
                    <a:pt x="913" y="13350"/>
                    <a:pt x="850" y="12735"/>
                    <a:pt x="791" y="12115"/>
                  </a:cubicBezTo>
                  <a:lnTo>
                    <a:pt x="593" y="10261"/>
                  </a:lnTo>
                  <a:cubicBezTo>
                    <a:pt x="530" y="9645"/>
                    <a:pt x="456" y="9026"/>
                    <a:pt x="384" y="8410"/>
                  </a:cubicBezTo>
                  <a:lnTo>
                    <a:pt x="173" y="6568"/>
                  </a:lnTo>
                  <a:lnTo>
                    <a:pt x="173" y="6568"/>
                  </a:lnTo>
                  <a:lnTo>
                    <a:pt x="613" y="4968"/>
                  </a:lnTo>
                  <a:cubicBezTo>
                    <a:pt x="759" y="4423"/>
                    <a:pt x="913" y="3887"/>
                    <a:pt x="1055" y="3343"/>
                  </a:cubicBezTo>
                  <a:cubicBezTo>
                    <a:pt x="1336" y="2285"/>
                    <a:pt x="1613" y="1231"/>
                    <a:pt x="1883" y="170"/>
                  </a:cubicBezTo>
                  <a:lnTo>
                    <a:pt x="1883" y="170"/>
                  </a:lnTo>
                  <a:lnTo>
                    <a:pt x="1891" y="481"/>
                  </a:lnTo>
                  <a:lnTo>
                    <a:pt x="1904" y="87"/>
                  </a:lnTo>
                  <a:lnTo>
                    <a:pt x="1904" y="87"/>
                  </a:lnTo>
                  <a:cubicBezTo>
                    <a:pt x="1904" y="87"/>
                    <a:pt x="1904" y="87"/>
                    <a:pt x="1904" y="86"/>
                  </a:cubicBezTo>
                  <a:lnTo>
                    <a:pt x="1904" y="86"/>
                  </a:lnTo>
                  <a:lnTo>
                    <a:pt x="1904" y="86"/>
                  </a:lnTo>
                  <a:lnTo>
                    <a:pt x="1904" y="83"/>
                  </a:lnTo>
                  <a:lnTo>
                    <a:pt x="19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5"/>
            <p:cNvSpPr/>
            <p:nvPr/>
          </p:nvSpPr>
          <p:spPr>
            <a:xfrm>
              <a:off x="4154381" y="2944444"/>
              <a:ext cx="75073" cy="431303"/>
            </a:xfrm>
            <a:custGeom>
              <a:rect b="b" l="l" r="r" t="t"/>
              <a:pathLst>
                <a:path extrusionOk="0" h="10301" w="1793">
                  <a:moveTo>
                    <a:pt x="356" y="0"/>
                  </a:moveTo>
                  <a:lnTo>
                    <a:pt x="0" y="198"/>
                  </a:lnTo>
                  <a:cubicBezTo>
                    <a:pt x="87" y="446"/>
                    <a:pt x="1015" y="8221"/>
                    <a:pt x="1220" y="10301"/>
                  </a:cubicBezTo>
                  <a:lnTo>
                    <a:pt x="1792" y="10301"/>
                  </a:lnTo>
                  <a:cubicBezTo>
                    <a:pt x="1792" y="10301"/>
                    <a:pt x="723" y="1090"/>
                    <a:pt x="3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5"/>
            <p:cNvSpPr/>
            <p:nvPr/>
          </p:nvSpPr>
          <p:spPr>
            <a:xfrm>
              <a:off x="3731024" y="2388698"/>
              <a:ext cx="671092" cy="657401"/>
            </a:xfrm>
            <a:custGeom>
              <a:rect b="b" l="l" r="r" t="t"/>
              <a:pathLst>
                <a:path extrusionOk="0" h="15701" w="16028">
                  <a:moveTo>
                    <a:pt x="14760" y="1"/>
                  </a:moveTo>
                  <a:cubicBezTo>
                    <a:pt x="13525" y="1"/>
                    <a:pt x="10541" y="2231"/>
                    <a:pt x="10541" y="2231"/>
                  </a:cubicBezTo>
                  <a:lnTo>
                    <a:pt x="10486" y="2334"/>
                  </a:lnTo>
                  <a:cubicBezTo>
                    <a:pt x="10486" y="2334"/>
                    <a:pt x="9827" y="5854"/>
                    <a:pt x="9894" y="5925"/>
                  </a:cubicBezTo>
                  <a:cubicBezTo>
                    <a:pt x="9962" y="5992"/>
                    <a:pt x="9053" y="11920"/>
                    <a:pt x="9053" y="11920"/>
                  </a:cubicBezTo>
                  <a:lnTo>
                    <a:pt x="3536" y="8987"/>
                  </a:lnTo>
                  <a:cubicBezTo>
                    <a:pt x="3536" y="8987"/>
                    <a:pt x="2787" y="7855"/>
                    <a:pt x="2467" y="7535"/>
                  </a:cubicBezTo>
                  <a:cubicBezTo>
                    <a:pt x="2229" y="7300"/>
                    <a:pt x="1879" y="6658"/>
                    <a:pt x="1716" y="6658"/>
                  </a:cubicBezTo>
                  <a:cubicBezTo>
                    <a:pt x="1660" y="6658"/>
                    <a:pt x="1627" y="6733"/>
                    <a:pt x="1627" y="6924"/>
                  </a:cubicBezTo>
                  <a:cubicBezTo>
                    <a:pt x="1627" y="7674"/>
                    <a:pt x="2262" y="8286"/>
                    <a:pt x="2262" y="8286"/>
                  </a:cubicBezTo>
                  <a:cubicBezTo>
                    <a:pt x="2262" y="8286"/>
                    <a:pt x="1200" y="7752"/>
                    <a:pt x="600" y="7386"/>
                  </a:cubicBezTo>
                  <a:cubicBezTo>
                    <a:pt x="454" y="7296"/>
                    <a:pt x="343" y="7262"/>
                    <a:pt x="259" y="7262"/>
                  </a:cubicBezTo>
                  <a:cubicBezTo>
                    <a:pt x="0" y="7262"/>
                    <a:pt x="0" y="7587"/>
                    <a:pt x="0" y="7587"/>
                  </a:cubicBezTo>
                  <a:lnTo>
                    <a:pt x="399" y="8286"/>
                  </a:lnTo>
                  <a:cubicBezTo>
                    <a:pt x="399" y="8286"/>
                    <a:pt x="170" y="10479"/>
                    <a:pt x="734" y="10779"/>
                  </a:cubicBezTo>
                  <a:cubicBezTo>
                    <a:pt x="805" y="10817"/>
                    <a:pt x="900" y="10833"/>
                    <a:pt x="1011" y="10833"/>
                  </a:cubicBezTo>
                  <a:cubicBezTo>
                    <a:pt x="1784" y="10833"/>
                    <a:pt x="3359" y="10045"/>
                    <a:pt x="3359" y="10045"/>
                  </a:cubicBezTo>
                  <a:cubicBezTo>
                    <a:pt x="3359" y="10045"/>
                    <a:pt x="6718" y="13140"/>
                    <a:pt x="9977" y="15701"/>
                  </a:cubicBezTo>
                  <a:cubicBezTo>
                    <a:pt x="12104" y="12606"/>
                    <a:pt x="16027" y="404"/>
                    <a:pt x="14997" y="37"/>
                  </a:cubicBezTo>
                  <a:cubicBezTo>
                    <a:pt x="14928" y="12"/>
                    <a:pt x="14849" y="1"/>
                    <a:pt x="14760" y="1"/>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5"/>
            <p:cNvSpPr/>
            <p:nvPr/>
          </p:nvSpPr>
          <p:spPr>
            <a:xfrm>
              <a:off x="4059041" y="2430401"/>
              <a:ext cx="190550" cy="457388"/>
            </a:xfrm>
            <a:custGeom>
              <a:rect b="b" l="l" r="r" t="t"/>
              <a:pathLst>
                <a:path extrusionOk="0" h="10924" w="4551">
                  <a:moveTo>
                    <a:pt x="4551" y="0"/>
                  </a:moveTo>
                  <a:lnTo>
                    <a:pt x="3947" y="383"/>
                  </a:lnTo>
                  <a:cubicBezTo>
                    <a:pt x="3947" y="383"/>
                    <a:pt x="3383" y="1878"/>
                    <a:pt x="2633" y="3445"/>
                  </a:cubicBezTo>
                  <a:cubicBezTo>
                    <a:pt x="2321" y="3548"/>
                    <a:pt x="2029" y="3634"/>
                    <a:pt x="1753" y="3709"/>
                  </a:cubicBezTo>
                  <a:lnTo>
                    <a:pt x="0" y="10277"/>
                  </a:lnTo>
                  <a:lnTo>
                    <a:pt x="1219" y="10924"/>
                  </a:lnTo>
                  <a:lnTo>
                    <a:pt x="3228" y="4188"/>
                  </a:lnTo>
                  <a:lnTo>
                    <a:pt x="2940" y="3627"/>
                  </a:lnTo>
                  <a:lnTo>
                    <a:pt x="45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5"/>
            <p:cNvSpPr/>
            <p:nvPr/>
          </p:nvSpPr>
          <p:spPr>
            <a:xfrm>
              <a:off x="4003981" y="1906392"/>
              <a:ext cx="247117" cy="211904"/>
            </a:xfrm>
            <a:custGeom>
              <a:rect b="b" l="l" r="r" t="t"/>
              <a:pathLst>
                <a:path extrusionOk="0" h="5061" w="5902">
                  <a:moveTo>
                    <a:pt x="1" y="0"/>
                  </a:moveTo>
                  <a:lnTo>
                    <a:pt x="1" y="1184"/>
                  </a:lnTo>
                  <a:cubicBezTo>
                    <a:pt x="1" y="1184"/>
                    <a:pt x="1047" y="3485"/>
                    <a:pt x="2381" y="3998"/>
                  </a:cubicBezTo>
                  <a:cubicBezTo>
                    <a:pt x="1560" y="3044"/>
                    <a:pt x="1616" y="2905"/>
                    <a:pt x="1616" y="2905"/>
                  </a:cubicBezTo>
                  <a:lnTo>
                    <a:pt x="1616" y="2905"/>
                  </a:lnTo>
                  <a:cubicBezTo>
                    <a:pt x="1616" y="2905"/>
                    <a:pt x="3615" y="5061"/>
                    <a:pt x="4746" y="5061"/>
                  </a:cubicBezTo>
                  <a:cubicBezTo>
                    <a:pt x="4755" y="5061"/>
                    <a:pt x="4764" y="5060"/>
                    <a:pt x="4773" y="5060"/>
                  </a:cubicBezTo>
                  <a:cubicBezTo>
                    <a:pt x="5902" y="5024"/>
                    <a:pt x="5115" y="3351"/>
                    <a:pt x="5115" y="3351"/>
                  </a:cubicBezTo>
                  <a:lnTo>
                    <a:pt x="2756" y="581"/>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5"/>
            <p:cNvSpPr/>
            <p:nvPr/>
          </p:nvSpPr>
          <p:spPr>
            <a:xfrm>
              <a:off x="3910483" y="1919288"/>
              <a:ext cx="104801" cy="197082"/>
            </a:xfrm>
            <a:custGeom>
              <a:rect b="b" l="l" r="r" t="t"/>
              <a:pathLst>
                <a:path extrusionOk="0" h="4707" w="2503">
                  <a:moveTo>
                    <a:pt x="1366" y="0"/>
                  </a:moveTo>
                  <a:lnTo>
                    <a:pt x="443" y="1093"/>
                  </a:lnTo>
                  <a:lnTo>
                    <a:pt x="0" y="3485"/>
                  </a:lnTo>
                  <a:cubicBezTo>
                    <a:pt x="0" y="3485"/>
                    <a:pt x="339" y="4706"/>
                    <a:pt x="625" y="4706"/>
                  </a:cubicBezTo>
                  <a:cubicBezTo>
                    <a:pt x="725" y="4706"/>
                    <a:pt x="818" y="4557"/>
                    <a:pt x="889" y="4156"/>
                  </a:cubicBezTo>
                  <a:cubicBezTo>
                    <a:pt x="1161" y="2601"/>
                    <a:pt x="2503" y="1406"/>
                    <a:pt x="2503" y="1406"/>
                  </a:cubicBezTo>
                  <a:lnTo>
                    <a:pt x="2503" y="135"/>
                  </a:lnTo>
                  <a:lnTo>
                    <a:pt x="13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5"/>
            <p:cNvSpPr/>
            <p:nvPr/>
          </p:nvSpPr>
          <p:spPr>
            <a:xfrm>
              <a:off x="4173893" y="2107328"/>
              <a:ext cx="92281" cy="102707"/>
            </a:xfrm>
            <a:custGeom>
              <a:rect b="b" l="l" r="r" t="t"/>
              <a:pathLst>
                <a:path extrusionOk="0" h="2453" w="2204">
                  <a:moveTo>
                    <a:pt x="900" y="1"/>
                  </a:moveTo>
                  <a:cubicBezTo>
                    <a:pt x="341" y="1"/>
                    <a:pt x="0" y="636"/>
                    <a:pt x="0" y="636"/>
                  </a:cubicBezTo>
                  <a:lnTo>
                    <a:pt x="0" y="2210"/>
                  </a:lnTo>
                  <a:cubicBezTo>
                    <a:pt x="234" y="2380"/>
                    <a:pt x="458" y="2453"/>
                    <a:pt x="662" y="2453"/>
                  </a:cubicBezTo>
                  <a:cubicBezTo>
                    <a:pt x="1650" y="2453"/>
                    <a:pt x="2204" y="763"/>
                    <a:pt x="1468" y="214"/>
                  </a:cubicBezTo>
                  <a:cubicBezTo>
                    <a:pt x="1261" y="60"/>
                    <a:pt x="1070" y="1"/>
                    <a:pt x="900" y="1"/>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5"/>
            <p:cNvSpPr/>
            <p:nvPr/>
          </p:nvSpPr>
          <p:spPr>
            <a:xfrm>
              <a:off x="4042167" y="2244119"/>
              <a:ext cx="259133" cy="600751"/>
            </a:xfrm>
            <a:custGeom>
              <a:rect b="b" l="l" r="r" t="t"/>
              <a:pathLst>
                <a:path extrusionOk="0" h="14348" w="6189">
                  <a:moveTo>
                    <a:pt x="4761" y="1"/>
                  </a:moveTo>
                  <a:cubicBezTo>
                    <a:pt x="4007" y="1"/>
                    <a:pt x="2724" y="1489"/>
                    <a:pt x="2724" y="1489"/>
                  </a:cubicBezTo>
                  <a:cubicBezTo>
                    <a:pt x="2724" y="1489"/>
                    <a:pt x="924" y="3967"/>
                    <a:pt x="2187" y="5061"/>
                  </a:cubicBezTo>
                  <a:cubicBezTo>
                    <a:pt x="478" y="6327"/>
                    <a:pt x="1039" y="8442"/>
                    <a:pt x="1638" y="8478"/>
                  </a:cubicBezTo>
                  <a:cubicBezTo>
                    <a:pt x="1" y="10941"/>
                    <a:pt x="751" y="12413"/>
                    <a:pt x="1469" y="12582"/>
                  </a:cubicBezTo>
                  <a:lnTo>
                    <a:pt x="704" y="14225"/>
                  </a:lnTo>
                  <a:lnTo>
                    <a:pt x="1469" y="14225"/>
                  </a:lnTo>
                  <a:lnTo>
                    <a:pt x="1638" y="13404"/>
                  </a:lnTo>
                  <a:lnTo>
                    <a:pt x="1607" y="14347"/>
                  </a:lnTo>
                  <a:lnTo>
                    <a:pt x="1879" y="14347"/>
                  </a:lnTo>
                  <a:lnTo>
                    <a:pt x="1899" y="12618"/>
                  </a:lnTo>
                  <a:cubicBezTo>
                    <a:pt x="1899" y="12618"/>
                    <a:pt x="4551" y="9244"/>
                    <a:pt x="2602" y="8333"/>
                  </a:cubicBezTo>
                  <a:cubicBezTo>
                    <a:pt x="4137" y="6327"/>
                    <a:pt x="4259" y="5227"/>
                    <a:pt x="3146" y="5061"/>
                  </a:cubicBezTo>
                  <a:cubicBezTo>
                    <a:pt x="5061" y="3695"/>
                    <a:pt x="6189" y="684"/>
                    <a:pt x="4784" y="1"/>
                  </a:cubicBezTo>
                  <a:cubicBezTo>
                    <a:pt x="4776" y="1"/>
                    <a:pt x="4769" y="1"/>
                    <a:pt x="47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5"/>
            <p:cNvSpPr/>
            <p:nvPr/>
          </p:nvSpPr>
          <p:spPr>
            <a:xfrm>
              <a:off x="4008293" y="2133288"/>
              <a:ext cx="47816" cy="103000"/>
            </a:xfrm>
            <a:custGeom>
              <a:rect b="b" l="l" r="r" t="t"/>
              <a:pathLst>
                <a:path extrusionOk="0" h="2460" w="1142">
                  <a:moveTo>
                    <a:pt x="648" y="0"/>
                  </a:moveTo>
                  <a:cubicBezTo>
                    <a:pt x="648" y="575"/>
                    <a:pt x="692" y="1146"/>
                    <a:pt x="747" y="1717"/>
                  </a:cubicBezTo>
                  <a:lnTo>
                    <a:pt x="747" y="1717"/>
                  </a:lnTo>
                  <a:cubicBezTo>
                    <a:pt x="561" y="1668"/>
                    <a:pt x="375" y="1621"/>
                    <a:pt x="187" y="1575"/>
                  </a:cubicBezTo>
                  <a:lnTo>
                    <a:pt x="1" y="1532"/>
                  </a:lnTo>
                  <a:lnTo>
                    <a:pt x="99" y="1689"/>
                  </a:lnTo>
                  <a:cubicBezTo>
                    <a:pt x="222" y="1887"/>
                    <a:pt x="360" y="2060"/>
                    <a:pt x="529" y="2215"/>
                  </a:cubicBezTo>
                  <a:cubicBezTo>
                    <a:pt x="613" y="2289"/>
                    <a:pt x="708" y="2357"/>
                    <a:pt x="810" y="2404"/>
                  </a:cubicBezTo>
                  <a:cubicBezTo>
                    <a:pt x="880" y="2436"/>
                    <a:pt x="959" y="2459"/>
                    <a:pt x="1036" y="2459"/>
                  </a:cubicBezTo>
                  <a:cubicBezTo>
                    <a:pt x="1072" y="2459"/>
                    <a:pt x="1107" y="2454"/>
                    <a:pt x="1141" y="2443"/>
                  </a:cubicBezTo>
                  <a:lnTo>
                    <a:pt x="1141" y="2443"/>
                  </a:lnTo>
                  <a:cubicBezTo>
                    <a:pt x="1131" y="2444"/>
                    <a:pt x="1121" y="2444"/>
                    <a:pt x="1111" y="2444"/>
                  </a:cubicBezTo>
                  <a:cubicBezTo>
                    <a:pt x="1012" y="2444"/>
                    <a:pt x="920" y="2406"/>
                    <a:pt x="837" y="2352"/>
                  </a:cubicBezTo>
                  <a:cubicBezTo>
                    <a:pt x="750" y="2293"/>
                    <a:pt x="675" y="2218"/>
                    <a:pt x="604" y="2139"/>
                  </a:cubicBezTo>
                  <a:cubicBezTo>
                    <a:pt x="507" y="2028"/>
                    <a:pt x="419" y="1908"/>
                    <a:pt x="340" y="1785"/>
                  </a:cubicBezTo>
                  <a:lnTo>
                    <a:pt x="340" y="1785"/>
                  </a:lnTo>
                  <a:cubicBezTo>
                    <a:pt x="500" y="1830"/>
                    <a:pt x="661" y="1872"/>
                    <a:pt x="821" y="1914"/>
                  </a:cubicBezTo>
                  <a:lnTo>
                    <a:pt x="944" y="1946"/>
                  </a:lnTo>
                  <a:lnTo>
                    <a:pt x="928" y="1823"/>
                  </a:lnTo>
                  <a:cubicBezTo>
                    <a:pt x="861" y="1212"/>
                    <a:pt x="779" y="600"/>
                    <a:pt x="648"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5"/>
            <p:cNvSpPr/>
            <p:nvPr/>
          </p:nvSpPr>
          <p:spPr>
            <a:xfrm>
              <a:off x="4039696" y="2222807"/>
              <a:ext cx="72770" cy="45722"/>
            </a:xfrm>
            <a:custGeom>
              <a:rect b="b" l="l" r="r" t="t"/>
              <a:pathLst>
                <a:path extrusionOk="0" h="1092" w="1738">
                  <a:moveTo>
                    <a:pt x="1737" y="1"/>
                  </a:moveTo>
                  <a:lnTo>
                    <a:pt x="1737" y="1"/>
                  </a:lnTo>
                  <a:cubicBezTo>
                    <a:pt x="1634" y="159"/>
                    <a:pt x="1524" y="309"/>
                    <a:pt x="1406" y="447"/>
                  </a:cubicBezTo>
                  <a:cubicBezTo>
                    <a:pt x="1287" y="585"/>
                    <a:pt x="1160" y="711"/>
                    <a:pt x="1015" y="802"/>
                  </a:cubicBezTo>
                  <a:cubicBezTo>
                    <a:pt x="869" y="897"/>
                    <a:pt x="703" y="948"/>
                    <a:pt x="530" y="953"/>
                  </a:cubicBezTo>
                  <a:cubicBezTo>
                    <a:pt x="516" y="954"/>
                    <a:pt x="502" y="954"/>
                    <a:pt x="488" y="954"/>
                  </a:cubicBezTo>
                  <a:cubicBezTo>
                    <a:pt x="328" y="954"/>
                    <a:pt x="168" y="897"/>
                    <a:pt x="0" y="849"/>
                  </a:cubicBezTo>
                  <a:lnTo>
                    <a:pt x="0" y="849"/>
                  </a:lnTo>
                  <a:cubicBezTo>
                    <a:pt x="147" y="964"/>
                    <a:pt x="320" y="1071"/>
                    <a:pt x="526" y="1086"/>
                  </a:cubicBezTo>
                  <a:cubicBezTo>
                    <a:pt x="556" y="1090"/>
                    <a:pt x="587" y="1092"/>
                    <a:pt x="618" y="1092"/>
                  </a:cubicBezTo>
                  <a:cubicBezTo>
                    <a:pt x="788" y="1092"/>
                    <a:pt x="962" y="1038"/>
                    <a:pt x="1105" y="948"/>
                  </a:cubicBezTo>
                  <a:cubicBezTo>
                    <a:pt x="1275" y="838"/>
                    <a:pt x="1410" y="692"/>
                    <a:pt x="1516" y="526"/>
                  </a:cubicBezTo>
                  <a:cubicBezTo>
                    <a:pt x="1619" y="365"/>
                    <a:pt x="1697" y="186"/>
                    <a:pt x="1737" y="1"/>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5"/>
            <p:cNvSpPr/>
            <p:nvPr/>
          </p:nvSpPr>
          <p:spPr>
            <a:xfrm>
              <a:off x="4175526" y="2122862"/>
              <a:ext cx="53929" cy="67494"/>
            </a:xfrm>
            <a:custGeom>
              <a:rect b="b" l="l" r="r" t="t"/>
              <a:pathLst>
                <a:path extrusionOk="0" h="1612" w="1288">
                  <a:moveTo>
                    <a:pt x="983" y="0"/>
                  </a:moveTo>
                  <a:cubicBezTo>
                    <a:pt x="959" y="0"/>
                    <a:pt x="935" y="3"/>
                    <a:pt x="912" y="9"/>
                  </a:cubicBezTo>
                  <a:cubicBezTo>
                    <a:pt x="747" y="56"/>
                    <a:pt x="624" y="174"/>
                    <a:pt x="530" y="289"/>
                  </a:cubicBezTo>
                  <a:cubicBezTo>
                    <a:pt x="426" y="407"/>
                    <a:pt x="344" y="537"/>
                    <a:pt x="269" y="668"/>
                  </a:cubicBezTo>
                  <a:cubicBezTo>
                    <a:pt x="190" y="798"/>
                    <a:pt x="135" y="940"/>
                    <a:pt x="67" y="1074"/>
                  </a:cubicBezTo>
                  <a:lnTo>
                    <a:pt x="0" y="1220"/>
                  </a:lnTo>
                  <a:lnTo>
                    <a:pt x="158" y="1189"/>
                  </a:lnTo>
                  <a:cubicBezTo>
                    <a:pt x="237" y="1169"/>
                    <a:pt x="317" y="1157"/>
                    <a:pt x="391" y="1153"/>
                  </a:cubicBezTo>
                  <a:cubicBezTo>
                    <a:pt x="431" y="1153"/>
                    <a:pt x="466" y="1157"/>
                    <a:pt x="490" y="1165"/>
                  </a:cubicBezTo>
                  <a:cubicBezTo>
                    <a:pt x="510" y="1176"/>
                    <a:pt x="510" y="1173"/>
                    <a:pt x="514" y="1204"/>
                  </a:cubicBezTo>
                  <a:cubicBezTo>
                    <a:pt x="506" y="1267"/>
                    <a:pt x="455" y="1342"/>
                    <a:pt x="411" y="1409"/>
                  </a:cubicBezTo>
                  <a:cubicBezTo>
                    <a:pt x="364" y="1480"/>
                    <a:pt x="308" y="1544"/>
                    <a:pt x="253" y="1611"/>
                  </a:cubicBezTo>
                  <a:cubicBezTo>
                    <a:pt x="328" y="1568"/>
                    <a:pt x="395" y="1512"/>
                    <a:pt x="459" y="1453"/>
                  </a:cubicBezTo>
                  <a:cubicBezTo>
                    <a:pt x="521" y="1390"/>
                    <a:pt x="585" y="1331"/>
                    <a:pt x="621" y="1228"/>
                  </a:cubicBezTo>
                  <a:cubicBezTo>
                    <a:pt x="628" y="1200"/>
                    <a:pt x="628" y="1165"/>
                    <a:pt x="616" y="1129"/>
                  </a:cubicBezTo>
                  <a:cubicBezTo>
                    <a:pt x="604" y="1098"/>
                    <a:pt x="577" y="1070"/>
                    <a:pt x="550" y="1054"/>
                  </a:cubicBezTo>
                  <a:cubicBezTo>
                    <a:pt x="494" y="1023"/>
                    <a:pt x="446" y="1019"/>
                    <a:pt x="399" y="1014"/>
                  </a:cubicBezTo>
                  <a:cubicBezTo>
                    <a:pt x="379" y="1013"/>
                    <a:pt x="358" y="1012"/>
                    <a:pt x="338" y="1012"/>
                  </a:cubicBezTo>
                  <a:cubicBezTo>
                    <a:pt x="319" y="1012"/>
                    <a:pt x="299" y="1013"/>
                    <a:pt x="280" y="1014"/>
                  </a:cubicBezTo>
                  <a:lnTo>
                    <a:pt x="280" y="1014"/>
                  </a:lnTo>
                  <a:cubicBezTo>
                    <a:pt x="325" y="925"/>
                    <a:pt x="368" y="837"/>
                    <a:pt x="419" y="754"/>
                  </a:cubicBezTo>
                  <a:cubicBezTo>
                    <a:pt x="455" y="688"/>
                    <a:pt x="486" y="624"/>
                    <a:pt x="530" y="565"/>
                  </a:cubicBezTo>
                  <a:cubicBezTo>
                    <a:pt x="568" y="502"/>
                    <a:pt x="601" y="439"/>
                    <a:pt x="648" y="384"/>
                  </a:cubicBezTo>
                  <a:cubicBezTo>
                    <a:pt x="727" y="269"/>
                    <a:pt x="825" y="162"/>
                    <a:pt x="940" y="103"/>
                  </a:cubicBezTo>
                  <a:cubicBezTo>
                    <a:pt x="971" y="93"/>
                    <a:pt x="1003" y="86"/>
                    <a:pt x="1036" y="86"/>
                  </a:cubicBezTo>
                  <a:cubicBezTo>
                    <a:pt x="1066" y="86"/>
                    <a:pt x="1097" y="92"/>
                    <a:pt x="1125" y="107"/>
                  </a:cubicBezTo>
                  <a:cubicBezTo>
                    <a:pt x="1189" y="135"/>
                    <a:pt x="1244" y="186"/>
                    <a:pt x="1287" y="249"/>
                  </a:cubicBezTo>
                  <a:cubicBezTo>
                    <a:pt x="1264" y="174"/>
                    <a:pt x="1220" y="107"/>
                    <a:pt x="1157" y="56"/>
                  </a:cubicBezTo>
                  <a:cubicBezTo>
                    <a:pt x="1108" y="19"/>
                    <a:pt x="1045" y="0"/>
                    <a:pt x="983"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5"/>
            <p:cNvSpPr/>
            <p:nvPr/>
          </p:nvSpPr>
          <p:spPr>
            <a:xfrm>
              <a:off x="4008293" y="2136554"/>
              <a:ext cx="14110" cy="29142"/>
            </a:xfrm>
            <a:custGeom>
              <a:rect b="b" l="l" r="r" t="t"/>
              <a:pathLst>
                <a:path extrusionOk="0" h="696" w="337">
                  <a:moveTo>
                    <a:pt x="167" y="1"/>
                  </a:moveTo>
                  <a:cubicBezTo>
                    <a:pt x="76" y="1"/>
                    <a:pt x="1" y="159"/>
                    <a:pt x="1" y="348"/>
                  </a:cubicBezTo>
                  <a:cubicBezTo>
                    <a:pt x="1" y="542"/>
                    <a:pt x="76" y="696"/>
                    <a:pt x="167" y="696"/>
                  </a:cubicBezTo>
                  <a:cubicBezTo>
                    <a:pt x="261" y="696"/>
                    <a:pt x="336" y="542"/>
                    <a:pt x="336" y="348"/>
                  </a:cubicBezTo>
                  <a:cubicBezTo>
                    <a:pt x="336" y="159"/>
                    <a:pt x="261"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5"/>
            <p:cNvSpPr/>
            <p:nvPr/>
          </p:nvSpPr>
          <p:spPr>
            <a:xfrm>
              <a:off x="4066284" y="2124662"/>
              <a:ext cx="14068" cy="29142"/>
            </a:xfrm>
            <a:custGeom>
              <a:rect b="b" l="l" r="r" t="t"/>
              <a:pathLst>
                <a:path extrusionOk="0" h="696" w="336">
                  <a:moveTo>
                    <a:pt x="170" y="1"/>
                  </a:moveTo>
                  <a:cubicBezTo>
                    <a:pt x="76" y="1"/>
                    <a:pt x="1" y="155"/>
                    <a:pt x="1" y="348"/>
                  </a:cubicBezTo>
                  <a:cubicBezTo>
                    <a:pt x="1" y="541"/>
                    <a:pt x="76" y="696"/>
                    <a:pt x="170" y="696"/>
                  </a:cubicBezTo>
                  <a:cubicBezTo>
                    <a:pt x="261" y="696"/>
                    <a:pt x="336" y="541"/>
                    <a:pt x="336" y="348"/>
                  </a:cubicBezTo>
                  <a:cubicBezTo>
                    <a:pt x="336" y="155"/>
                    <a:pt x="261" y="1"/>
                    <a:pt x="1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5"/>
            <p:cNvSpPr/>
            <p:nvPr/>
          </p:nvSpPr>
          <p:spPr>
            <a:xfrm>
              <a:off x="4043004" y="2081033"/>
              <a:ext cx="60670" cy="26336"/>
            </a:xfrm>
            <a:custGeom>
              <a:rect b="b" l="l" r="r" t="t"/>
              <a:pathLst>
                <a:path extrusionOk="0" h="629" w="1449">
                  <a:moveTo>
                    <a:pt x="807" y="1"/>
                  </a:moveTo>
                  <a:cubicBezTo>
                    <a:pt x="378" y="1"/>
                    <a:pt x="1" y="629"/>
                    <a:pt x="1" y="629"/>
                  </a:cubicBezTo>
                  <a:lnTo>
                    <a:pt x="1449" y="629"/>
                  </a:lnTo>
                  <a:cubicBezTo>
                    <a:pt x="1249" y="158"/>
                    <a:pt x="1022" y="1"/>
                    <a:pt x="807" y="1"/>
                  </a:cubicBezTo>
                  <a:close/>
                </a:path>
              </a:pathLst>
            </a:custGeom>
            <a:solidFill>
              <a:srgbClr val="AD2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5"/>
            <p:cNvSpPr/>
            <p:nvPr/>
          </p:nvSpPr>
          <p:spPr>
            <a:xfrm>
              <a:off x="3982836" y="2099959"/>
              <a:ext cx="39567" cy="36008"/>
            </a:xfrm>
            <a:custGeom>
              <a:rect b="b" l="l" r="r" t="t"/>
              <a:pathLst>
                <a:path extrusionOk="0" h="860" w="945">
                  <a:moveTo>
                    <a:pt x="500" y="0"/>
                  </a:moveTo>
                  <a:cubicBezTo>
                    <a:pt x="309" y="0"/>
                    <a:pt x="106" y="185"/>
                    <a:pt x="1" y="860"/>
                  </a:cubicBezTo>
                  <a:lnTo>
                    <a:pt x="944" y="271"/>
                  </a:lnTo>
                  <a:cubicBezTo>
                    <a:pt x="944" y="271"/>
                    <a:pt x="731" y="0"/>
                    <a:pt x="500" y="0"/>
                  </a:cubicBezTo>
                  <a:close/>
                </a:path>
              </a:pathLst>
            </a:custGeom>
            <a:solidFill>
              <a:srgbClr val="AD2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5"/>
            <p:cNvSpPr/>
            <p:nvPr/>
          </p:nvSpPr>
          <p:spPr>
            <a:xfrm>
              <a:off x="3943519" y="3036643"/>
              <a:ext cx="238659" cy="1586036"/>
            </a:xfrm>
            <a:custGeom>
              <a:rect b="b" l="l" r="r" t="t"/>
              <a:pathLst>
                <a:path extrusionOk="0" h="37880" w="5700">
                  <a:moveTo>
                    <a:pt x="5392" y="0"/>
                  </a:moveTo>
                  <a:cubicBezTo>
                    <a:pt x="5356" y="3102"/>
                    <a:pt x="5340" y="6204"/>
                    <a:pt x="5337" y="9306"/>
                  </a:cubicBezTo>
                  <a:cubicBezTo>
                    <a:pt x="5320" y="12408"/>
                    <a:pt x="5340" y="15510"/>
                    <a:pt x="5340" y="18612"/>
                  </a:cubicBezTo>
                  <a:lnTo>
                    <a:pt x="5368" y="27914"/>
                  </a:lnTo>
                  <a:lnTo>
                    <a:pt x="5375" y="32567"/>
                  </a:lnTo>
                  <a:cubicBezTo>
                    <a:pt x="5368" y="34093"/>
                    <a:pt x="5391" y="35630"/>
                    <a:pt x="5308" y="37144"/>
                  </a:cubicBezTo>
                  <a:lnTo>
                    <a:pt x="5308" y="37144"/>
                  </a:lnTo>
                  <a:cubicBezTo>
                    <a:pt x="4442" y="37290"/>
                    <a:pt x="3565" y="37409"/>
                    <a:pt x="2692" y="37524"/>
                  </a:cubicBezTo>
                  <a:lnTo>
                    <a:pt x="0" y="37879"/>
                  </a:lnTo>
                  <a:cubicBezTo>
                    <a:pt x="900" y="37801"/>
                    <a:pt x="1805" y="37713"/>
                    <a:pt x="2704" y="37619"/>
                  </a:cubicBezTo>
                  <a:cubicBezTo>
                    <a:pt x="3604" y="37524"/>
                    <a:pt x="4504" y="37425"/>
                    <a:pt x="5404" y="37303"/>
                  </a:cubicBezTo>
                  <a:lnTo>
                    <a:pt x="5470" y="37291"/>
                  </a:lnTo>
                  <a:lnTo>
                    <a:pt x="5475" y="37227"/>
                  </a:lnTo>
                  <a:cubicBezTo>
                    <a:pt x="5593" y="35665"/>
                    <a:pt x="5593" y="34122"/>
                    <a:pt x="5628" y="32567"/>
                  </a:cubicBezTo>
                  <a:lnTo>
                    <a:pt x="5660" y="30242"/>
                  </a:lnTo>
                  <a:lnTo>
                    <a:pt x="5672" y="27914"/>
                  </a:lnTo>
                  <a:cubicBezTo>
                    <a:pt x="5679" y="24812"/>
                    <a:pt x="5699" y="21710"/>
                    <a:pt x="5668" y="18608"/>
                  </a:cubicBezTo>
                  <a:cubicBezTo>
                    <a:pt x="5644" y="15506"/>
                    <a:pt x="5632" y="12408"/>
                    <a:pt x="5577" y="9306"/>
                  </a:cubicBezTo>
                  <a:cubicBezTo>
                    <a:pt x="5534" y="6204"/>
                    <a:pt x="5475" y="3102"/>
                    <a:pt x="53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5"/>
            <p:cNvSpPr/>
            <p:nvPr/>
          </p:nvSpPr>
          <p:spPr>
            <a:xfrm>
              <a:off x="3774151" y="3114271"/>
              <a:ext cx="187619" cy="123014"/>
            </a:xfrm>
            <a:custGeom>
              <a:rect b="b" l="l" r="r" t="t"/>
              <a:pathLst>
                <a:path extrusionOk="0" h="2938" w="4481">
                  <a:moveTo>
                    <a:pt x="3392" y="0"/>
                  </a:moveTo>
                  <a:cubicBezTo>
                    <a:pt x="2419" y="0"/>
                    <a:pt x="1074" y="2128"/>
                    <a:pt x="1074" y="2128"/>
                  </a:cubicBezTo>
                  <a:cubicBezTo>
                    <a:pt x="966" y="1857"/>
                    <a:pt x="788" y="1774"/>
                    <a:pt x="611" y="1774"/>
                  </a:cubicBezTo>
                  <a:cubicBezTo>
                    <a:pt x="336" y="1774"/>
                    <a:pt x="63" y="1975"/>
                    <a:pt x="63" y="1975"/>
                  </a:cubicBezTo>
                  <a:cubicBezTo>
                    <a:pt x="63" y="1975"/>
                    <a:pt x="63" y="1975"/>
                    <a:pt x="62" y="1975"/>
                  </a:cubicBezTo>
                  <a:cubicBezTo>
                    <a:pt x="51" y="1975"/>
                    <a:pt x="1" y="1992"/>
                    <a:pt x="533" y="2441"/>
                  </a:cubicBezTo>
                  <a:cubicBezTo>
                    <a:pt x="900" y="2750"/>
                    <a:pt x="1597" y="2937"/>
                    <a:pt x="2229" y="2937"/>
                  </a:cubicBezTo>
                  <a:cubicBezTo>
                    <a:pt x="2597" y="2937"/>
                    <a:pt x="2943" y="2873"/>
                    <a:pt x="3189" y="2733"/>
                  </a:cubicBezTo>
                  <a:cubicBezTo>
                    <a:pt x="3852" y="2346"/>
                    <a:pt x="4480" y="183"/>
                    <a:pt x="3501" y="9"/>
                  </a:cubicBezTo>
                  <a:cubicBezTo>
                    <a:pt x="3465" y="3"/>
                    <a:pt x="3429" y="0"/>
                    <a:pt x="3392" y="0"/>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5"/>
            <p:cNvSpPr/>
            <p:nvPr/>
          </p:nvSpPr>
          <p:spPr>
            <a:xfrm>
              <a:off x="3914963" y="2533360"/>
              <a:ext cx="26797" cy="45931"/>
            </a:xfrm>
            <a:custGeom>
              <a:rect b="b" l="l" r="r" t="t"/>
              <a:pathLst>
                <a:path extrusionOk="0" h="1097" w="640">
                  <a:moveTo>
                    <a:pt x="517" y="0"/>
                  </a:moveTo>
                  <a:cubicBezTo>
                    <a:pt x="505" y="465"/>
                    <a:pt x="4" y="1010"/>
                    <a:pt x="0" y="1014"/>
                  </a:cubicBezTo>
                  <a:lnTo>
                    <a:pt x="87" y="1097"/>
                  </a:lnTo>
                  <a:cubicBezTo>
                    <a:pt x="110" y="1073"/>
                    <a:pt x="627" y="516"/>
                    <a:pt x="6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5"/>
            <p:cNvSpPr/>
            <p:nvPr/>
          </p:nvSpPr>
          <p:spPr>
            <a:xfrm>
              <a:off x="3888208" y="2499780"/>
              <a:ext cx="50244" cy="56190"/>
            </a:xfrm>
            <a:custGeom>
              <a:rect b="b" l="l" r="r" t="t"/>
              <a:pathLst>
                <a:path extrusionOk="0" h="1342" w="1200">
                  <a:moveTo>
                    <a:pt x="465" y="1"/>
                  </a:moveTo>
                  <a:lnTo>
                    <a:pt x="465" y="1"/>
                  </a:lnTo>
                  <a:cubicBezTo>
                    <a:pt x="0" y="797"/>
                    <a:pt x="1049" y="1342"/>
                    <a:pt x="1049" y="1342"/>
                  </a:cubicBezTo>
                  <a:cubicBezTo>
                    <a:pt x="1049" y="1342"/>
                    <a:pt x="1199" y="123"/>
                    <a:pt x="4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5"/>
            <p:cNvSpPr/>
            <p:nvPr/>
          </p:nvSpPr>
          <p:spPr>
            <a:xfrm>
              <a:off x="4110081" y="2512174"/>
              <a:ext cx="109909" cy="375616"/>
            </a:xfrm>
            <a:custGeom>
              <a:rect b="b" l="l" r="r" t="t"/>
              <a:pathLst>
                <a:path extrusionOk="0" h="8971" w="2625">
                  <a:moveTo>
                    <a:pt x="2625" y="0"/>
                  </a:moveTo>
                  <a:lnTo>
                    <a:pt x="2625" y="0"/>
                  </a:lnTo>
                  <a:cubicBezTo>
                    <a:pt x="2373" y="738"/>
                    <a:pt x="2140" y="1481"/>
                    <a:pt x="1907" y="2226"/>
                  </a:cubicBezTo>
                  <a:cubicBezTo>
                    <a:pt x="1674" y="2969"/>
                    <a:pt x="1457" y="3714"/>
                    <a:pt x="1232" y="4460"/>
                  </a:cubicBezTo>
                  <a:cubicBezTo>
                    <a:pt x="1019" y="5210"/>
                    <a:pt x="798" y="5960"/>
                    <a:pt x="592" y="6710"/>
                  </a:cubicBezTo>
                  <a:cubicBezTo>
                    <a:pt x="388" y="7459"/>
                    <a:pt x="186" y="8213"/>
                    <a:pt x="0" y="8971"/>
                  </a:cubicBezTo>
                  <a:cubicBezTo>
                    <a:pt x="253" y="8233"/>
                    <a:pt x="490" y="7491"/>
                    <a:pt x="723" y="6745"/>
                  </a:cubicBezTo>
                  <a:cubicBezTo>
                    <a:pt x="952" y="6003"/>
                    <a:pt x="1169" y="5253"/>
                    <a:pt x="1397" y="4512"/>
                  </a:cubicBezTo>
                  <a:cubicBezTo>
                    <a:pt x="1607" y="3761"/>
                    <a:pt x="1828" y="3011"/>
                    <a:pt x="2033" y="2262"/>
                  </a:cubicBezTo>
                  <a:cubicBezTo>
                    <a:pt x="2239" y="1512"/>
                    <a:pt x="2439" y="758"/>
                    <a:pt x="2625"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5"/>
            <p:cNvSpPr/>
            <p:nvPr/>
          </p:nvSpPr>
          <p:spPr>
            <a:xfrm>
              <a:off x="4005990" y="2887752"/>
              <a:ext cx="104131" cy="504031"/>
            </a:xfrm>
            <a:custGeom>
              <a:rect b="b" l="l" r="r" t="t"/>
              <a:pathLst>
                <a:path extrusionOk="0" h="12038" w="2487">
                  <a:moveTo>
                    <a:pt x="2486" y="1"/>
                  </a:moveTo>
                  <a:lnTo>
                    <a:pt x="2486" y="1"/>
                  </a:lnTo>
                  <a:cubicBezTo>
                    <a:pt x="1358" y="1438"/>
                    <a:pt x="0" y="12037"/>
                    <a:pt x="0" y="12037"/>
                  </a:cubicBezTo>
                  <a:lnTo>
                    <a:pt x="639" y="11911"/>
                  </a:lnTo>
                  <a:cubicBezTo>
                    <a:pt x="639" y="10246"/>
                    <a:pt x="2486" y="1"/>
                    <a:pt x="24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5"/>
            <p:cNvSpPr/>
            <p:nvPr/>
          </p:nvSpPr>
          <p:spPr>
            <a:xfrm>
              <a:off x="3919066" y="3371900"/>
              <a:ext cx="409530" cy="364981"/>
            </a:xfrm>
            <a:custGeom>
              <a:rect b="b" l="l" r="r" t="t"/>
              <a:pathLst>
                <a:path extrusionOk="0" h="8717" w="9781">
                  <a:moveTo>
                    <a:pt x="7412" y="1"/>
                  </a:moveTo>
                  <a:lnTo>
                    <a:pt x="2076" y="384"/>
                  </a:lnTo>
                  <a:cubicBezTo>
                    <a:pt x="2076" y="384"/>
                    <a:pt x="1" y="6292"/>
                    <a:pt x="1047" y="7630"/>
                  </a:cubicBezTo>
                  <a:cubicBezTo>
                    <a:pt x="1626" y="8372"/>
                    <a:pt x="3370" y="8717"/>
                    <a:pt x="5052" y="8717"/>
                  </a:cubicBezTo>
                  <a:cubicBezTo>
                    <a:pt x="6403" y="8717"/>
                    <a:pt x="7715" y="8494"/>
                    <a:pt x="8351" y="8075"/>
                  </a:cubicBezTo>
                  <a:cubicBezTo>
                    <a:pt x="9780" y="7133"/>
                    <a:pt x="8469" y="1438"/>
                    <a:pt x="74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5"/>
            <p:cNvSpPr/>
            <p:nvPr/>
          </p:nvSpPr>
          <p:spPr>
            <a:xfrm>
              <a:off x="4013737" y="3379688"/>
              <a:ext cx="211402" cy="24661"/>
            </a:xfrm>
            <a:custGeom>
              <a:rect b="b" l="l" r="r" t="t"/>
              <a:pathLst>
                <a:path extrusionOk="0" h="589" w="5049">
                  <a:moveTo>
                    <a:pt x="5037" y="0"/>
                  </a:moveTo>
                  <a:cubicBezTo>
                    <a:pt x="4855" y="13"/>
                    <a:pt x="589" y="257"/>
                    <a:pt x="1" y="423"/>
                  </a:cubicBezTo>
                  <a:lnTo>
                    <a:pt x="48" y="589"/>
                  </a:lnTo>
                  <a:cubicBezTo>
                    <a:pt x="620" y="427"/>
                    <a:pt x="5006" y="175"/>
                    <a:pt x="5048" y="170"/>
                  </a:cubicBezTo>
                  <a:lnTo>
                    <a:pt x="50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15" name="Shape 615"/>
        <p:cNvGrpSpPr/>
        <p:nvPr/>
      </p:nvGrpSpPr>
      <p:grpSpPr>
        <a:xfrm>
          <a:off x="0" y="0"/>
          <a:ext cx="0" cy="0"/>
          <a:chOff x="0" y="0"/>
          <a:chExt cx="0" cy="0"/>
        </a:xfrm>
      </p:grpSpPr>
      <p:grpSp>
        <p:nvGrpSpPr>
          <p:cNvPr id="616" name="Google Shape;616;p36"/>
          <p:cNvGrpSpPr/>
          <p:nvPr/>
        </p:nvGrpSpPr>
        <p:grpSpPr>
          <a:xfrm>
            <a:off x="319500" y="0"/>
            <a:ext cx="8505000" cy="981750"/>
            <a:chOff x="319500" y="0"/>
            <a:chExt cx="8505000" cy="981750"/>
          </a:xfrm>
        </p:grpSpPr>
        <p:sp>
          <p:nvSpPr>
            <p:cNvPr id="617" name="Google Shape;617;p36"/>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6"/>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6"/>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6"/>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6"/>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2" name="Google Shape;622;p36"/>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mfortaa"/>
                <a:ea typeface="Comfortaa"/>
                <a:cs typeface="Comfortaa"/>
                <a:sym typeface="Comfortaa"/>
              </a:rPr>
              <a:t>Kết quả đạt được</a:t>
            </a:r>
            <a:endParaRPr b="1">
              <a:latin typeface="Comfortaa"/>
              <a:ea typeface="Comfortaa"/>
              <a:cs typeface="Comfortaa"/>
              <a:sym typeface="Comfortaa"/>
            </a:endParaRPr>
          </a:p>
        </p:txBody>
      </p:sp>
      <p:sp>
        <p:nvSpPr>
          <p:cNvPr id="623" name="Google Shape;623;p36"/>
          <p:cNvSpPr txBox="1"/>
          <p:nvPr>
            <p:ph idx="1" type="body"/>
          </p:nvPr>
        </p:nvSpPr>
        <p:spPr>
          <a:xfrm>
            <a:off x="718500" y="1638100"/>
            <a:ext cx="7706400" cy="3081900"/>
          </a:xfrm>
          <a:prstGeom prst="rect">
            <a:avLst/>
          </a:prstGeom>
        </p:spPr>
        <p:txBody>
          <a:bodyPr anchorCtr="0" anchor="t" bIns="91425" lIns="91425" spcFirstLastPara="1" rIns="91425" wrap="square" tIns="91425">
            <a:noAutofit/>
          </a:bodyPr>
          <a:lstStyle/>
          <a:p>
            <a:pPr indent="449580" lvl="0" marL="270510" rtl="0" algn="just">
              <a:lnSpc>
                <a:spcPct val="150000"/>
              </a:lnSpc>
              <a:spcBef>
                <a:spcPts val="0"/>
              </a:spcBef>
              <a:spcAft>
                <a:spcPts val="0"/>
              </a:spcAft>
              <a:buNone/>
            </a:pPr>
            <a:r>
              <a:rPr b="1" lang="en" sz="1300">
                <a:solidFill>
                  <a:srgbClr val="000000"/>
                </a:solidFill>
                <a:latin typeface="Comfortaa"/>
                <a:ea typeface="Comfortaa"/>
                <a:cs typeface="Comfortaa"/>
                <a:sym typeface="Comfortaa"/>
              </a:rPr>
              <a:t>Sau một thời gian dài bắt tay vào nghiên cứu nhóm chúng em đã hoàn thành đề tài “Quản lý SIÊU THỊ”. Qua đây nhóm chúng em đã học hỏi được nhiều kinh nghiệm.</a:t>
            </a:r>
            <a:endParaRPr b="1" sz="1300">
              <a:solidFill>
                <a:srgbClr val="000000"/>
              </a:solidFill>
              <a:latin typeface="Comfortaa"/>
              <a:ea typeface="Comfortaa"/>
              <a:cs typeface="Comfortaa"/>
              <a:sym typeface="Comfortaa"/>
            </a:endParaRPr>
          </a:p>
          <a:p>
            <a:pPr indent="367030" lvl="0" marL="270510" rtl="0" algn="just">
              <a:lnSpc>
                <a:spcPct val="150000"/>
              </a:lnSpc>
              <a:spcBef>
                <a:spcPts val="0"/>
              </a:spcBef>
              <a:spcAft>
                <a:spcPts val="0"/>
              </a:spcAft>
              <a:buClr>
                <a:srgbClr val="000000"/>
              </a:buClr>
              <a:buSzPts val="1300"/>
              <a:buFont typeface="Comfortaa"/>
              <a:buChar char="-"/>
            </a:pPr>
            <a:r>
              <a:rPr b="1" lang="en" sz="1300">
                <a:solidFill>
                  <a:srgbClr val="000000"/>
                </a:solidFill>
                <a:latin typeface="Comfortaa"/>
                <a:ea typeface="Comfortaa"/>
                <a:cs typeface="Comfortaa"/>
                <a:sym typeface="Comfortaa"/>
              </a:rPr>
              <a:t>Làm việc nhóm một cách khoa học, hiệu quả.</a:t>
            </a:r>
            <a:endParaRPr b="1" sz="1300">
              <a:solidFill>
                <a:srgbClr val="000000"/>
              </a:solidFill>
              <a:latin typeface="Comfortaa"/>
              <a:ea typeface="Comfortaa"/>
              <a:cs typeface="Comfortaa"/>
              <a:sym typeface="Comfortaa"/>
            </a:endParaRPr>
          </a:p>
          <a:p>
            <a:pPr indent="367030" lvl="0" marL="270510" rtl="0" algn="just">
              <a:lnSpc>
                <a:spcPct val="150000"/>
              </a:lnSpc>
              <a:spcBef>
                <a:spcPts val="0"/>
              </a:spcBef>
              <a:spcAft>
                <a:spcPts val="0"/>
              </a:spcAft>
              <a:buClr>
                <a:srgbClr val="000000"/>
              </a:buClr>
              <a:buSzPts val="1300"/>
              <a:buFont typeface="Comfortaa"/>
              <a:buChar char="-"/>
            </a:pPr>
            <a:r>
              <a:rPr b="1" lang="en" sz="1300">
                <a:solidFill>
                  <a:srgbClr val="000000"/>
                </a:solidFill>
                <a:latin typeface="Comfortaa"/>
                <a:ea typeface="Comfortaa"/>
                <a:cs typeface="Comfortaa"/>
                <a:sym typeface="Comfortaa"/>
              </a:rPr>
              <a:t>Biết được cách xây dựng mô hình cho một phần mềm.</a:t>
            </a:r>
            <a:endParaRPr b="1" sz="1300">
              <a:solidFill>
                <a:srgbClr val="000000"/>
              </a:solidFill>
              <a:latin typeface="Comfortaa"/>
              <a:ea typeface="Comfortaa"/>
              <a:cs typeface="Comfortaa"/>
              <a:sym typeface="Comfortaa"/>
            </a:endParaRPr>
          </a:p>
          <a:p>
            <a:pPr indent="367030" lvl="0" marL="270510" rtl="0" algn="just">
              <a:lnSpc>
                <a:spcPct val="150000"/>
              </a:lnSpc>
              <a:spcBef>
                <a:spcPts val="0"/>
              </a:spcBef>
              <a:spcAft>
                <a:spcPts val="0"/>
              </a:spcAft>
              <a:buClr>
                <a:srgbClr val="000000"/>
              </a:buClr>
              <a:buSzPts val="1300"/>
              <a:buFont typeface="Comfortaa"/>
              <a:buChar char="-"/>
            </a:pPr>
            <a:r>
              <a:rPr b="1" lang="en" sz="1300">
                <a:solidFill>
                  <a:srgbClr val="000000"/>
                </a:solidFill>
                <a:latin typeface="Comfortaa"/>
                <a:ea typeface="Comfortaa"/>
                <a:cs typeface="Comfortaa"/>
                <a:sym typeface="Comfortaa"/>
              </a:rPr>
              <a:t>Tăng kỹ năng chuyên môn của bản thân.</a:t>
            </a:r>
            <a:endParaRPr b="1" sz="1300">
              <a:solidFill>
                <a:srgbClr val="000000"/>
              </a:solidFill>
              <a:latin typeface="Comfortaa"/>
              <a:ea typeface="Comfortaa"/>
              <a:cs typeface="Comfortaa"/>
              <a:sym typeface="Comfortaa"/>
            </a:endParaRPr>
          </a:p>
          <a:p>
            <a:pPr indent="449580" lvl="0" marL="270510" rtl="0" algn="just">
              <a:lnSpc>
                <a:spcPct val="150000"/>
              </a:lnSpc>
              <a:spcBef>
                <a:spcPts val="0"/>
              </a:spcBef>
              <a:spcAft>
                <a:spcPts val="0"/>
              </a:spcAft>
              <a:buNone/>
            </a:pPr>
            <a:r>
              <a:rPr b="1" lang="en" sz="1300">
                <a:solidFill>
                  <a:srgbClr val="000000"/>
                </a:solidFill>
                <a:latin typeface="Comfortaa"/>
                <a:ea typeface="Comfortaa"/>
                <a:cs typeface="Comfortaa"/>
                <a:sym typeface="Comfortaa"/>
              </a:rPr>
              <a:t>Với những kiến thức thu nhận được nhóm chúng em đã hoàn thành bài tập lớn này. Tuy nhiên, phần mềm cũng còn nhiều hạn chế và thời gian cũng có hạn nên còn thiếu sót. Chúng em rất mong có được những nhận xét, đánh giá từ phía thấy để có thể nhìn ra hạn chế của nhóm em trong việc xây dựng phần mềm.</a:t>
            </a:r>
            <a:endParaRPr b="1" sz="1300">
              <a:solidFill>
                <a:srgbClr val="000000"/>
              </a:solidFill>
              <a:latin typeface="Comfortaa"/>
              <a:ea typeface="Comfortaa"/>
              <a:cs typeface="Comfortaa"/>
              <a:sym typeface="Comfortaa"/>
            </a:endParaRPr>
          </a:p>
          <a:p>
            <a:pPr indent="0" lvl="0" marL="0" rtl="0" algn="just">
              <a:lnSpc>
                <a:spcPct val="150000"/>
              </a:lnSpc>
              <a:spcBef>
                <a:spcPts val="0"/>
              </a:spcBef>
              <a:spcAft>
                <a:spcPts val="0"/>
              </a:spcAft>
              <a:buNone/>
            </a:pPr>
            <a:r>
              <a:t/>
            </a:r>
            <a:endParaRPr b="1">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27" name="Shape 627"/>
        <p:cNvGrpSpPr/>
        <p:nvPr/>
      </p:nvGrpSpPr>
      <p:grpSpPr>
        <a:xfrm>
          <a:off x="0" y="0"/>
          <a:ext cx="0" cy="0"/>
          <a:chOff x="0" y="0"/>
          <a:chExt cx="0" cy="0"/>
        </a:xfrm>
      </p:grpSpPr>
      <p:grpSp>
        <p:nvGrpSpPr>
          <p:cNvPr id="628" name="Google Shape;628;p37"/>
          <p:cNvGrpSpPr/>
          <p:nvPr/>
        </p:nvGrpSpPr>
        <p:grpSpPr>
          <a:xfrm>
            <a:off x="4121900" y="0"/>
            <a:ext cx="4702500" cy="2301750"/>
            <a:chOff x="4121900" y="0"/>
            <a:chExt cx="4702500" cy="2301750"/>
          </a:xfrm>
        </p:grpSpPr>
        <p:sp>
          <p:nvSpPr>
            <p:cNvPr id="629" name="Google Shape;629;p37"/>
            <p:cNvSpPr/>
            <p:nvPr/>
          </p:nvSpPr>
          <p:spPr>
            <a:xfrm>
              <a:off x="4121900" y="363150"/>
              <a:ext cx="4702500" cy="1938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0" name="Google Shape;630;p37"/>
            <p:cNvGrpSpPr/>
            <p:nvPr/>
          </p:nvGrpSpPr>
          <p:grpSpPr>
            <a:xfrm>
              <a:off x="4444825" y="0"/>
              <a:ext cx="4133762" cy="641924"/>
              <a:chOff x="4444825" y="0"/>
              <a:chExt cx="4133762" cy="641924"/>
            </a:xfrm>
          </p:grpSpPr>
          <p:grpSp>
            <p:nvGrpSpPr>
              <p:cNvPr id="631" name="Google Shape;631;p37"/>
              <p:cNvGrpSpPr/>
              <p:nvPr/>
            </p:nvGrpSpPr>
            <p:grpSpPr>
              <a:xfrm>
                <a:off x="4444825" y="0"/>
                <a:ext cx="46887" cy="641924"/>
                <a:chOff x="4444825" y="0"/>
                <a:chExt cx="46887" cy="641924"/>
              </a:xfrm>
            </p:grpSpPr>
            <p:sp>
              <p:nvSpPr>
                <p:cNvPr id="632" name="Google Shape;632;p37"/>
                <p:cNvSpPr/>
                <p:nvPr/>
              </p:nvSpPr>
              <p:spPr>
                <a:xfrm>
                  <a:off x="44448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7"/>
                <p:cNvSpPr/>
                <p:nvPr/>
              </p:nvSpPr>
              <p:spPr>
                <a:xfrm>
                  <a:off x="44645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4" name="Google Shape;634;p37"/>
              <p:cNvGrpSpPr/>
              <p:nvPr/>
            </p:nvGrpSpPr>
            <p:grpSpPr>
              <a:xfrm>
                <a:off x="8531700" y="0"/>
                <a:ext cx="46887" cy="641924"/>
                <a:chOff x="2783050" y="0"/>
                <a:chExt cx="46887" cy="641924"/>
              </a:xfrm>
            </p:grpSpPr>
            <p:sp>
              <p:nvSpPr>
                <p:cNvPr id="635" name="Google Shape;635;p37"/>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7"/>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637" name="Google Shape;637;p37"/>
          <p:cNvSpPr txBox="1"/>
          <p:nvPr>
            <p:ph type="ctrTitle"/>
          </p:nvPr>
        </p:nvSpPr>
        <p:spPr>
          <a:xfrm>
            <a:off x="3897800" y="298275"/>
            <a:ext cx="5246100" cy="17052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rPr lang="en" sz="3600">
                <a:latin typeface="Comfortaa"/>
                <a:ea typeface="Comfortaa"/>
                <a:cs typeface="Comfortaa"/>
                <a:sym typeface="Comfortaa"/>
              </a:rPr>
              <a:t>3</a:t>
            </a:r>
            <a:r>
              <a:rPr lang="en" sz="3600">
                <a:latin typeface="Comfortaa"/>
                <a:ea typeface="Comfortaa"/>
                <a:cs typeface="Comfortaa"/>
                <a:sym typeface="Comfortaa"/>
              </a:rPr>
              <a:t>. Kết luận và Hướng phát triển </a:t>
            </a:r>
            <a:endParaRPr sz="3600">
              <a:latin typeface="Comfortaa"/>
              <a:ea typeface="Comfortaa"/>
              <a:cs typeface="Comfortaa"/>
              <a:sym typeface="Comfortaa"/>
            </a:endParaRPr>
          </a:p>
        </p:txBody>
      </p:sp>
      <p:grpSp>
        <p:nvGrpSpPr>
          <p:cNvPr id="638" name="Google Shape;638;p37"/>
          <p:cNvGrpSpPr/>
          <p:nvPr/>
        </p:nvGrpSpPr>
        <p:grpSpPr>
          <a:xfrm>
            <a:off x="909863" y="1062038"/>
            <a:ext cx="1826182" cy="3019429"/>
            <a:chOff x="6589688" y="2066700"/>
            <a:chExt cx="1826182" cy="3019429"/>
          </a:xfrm>
        </p:grpSpPr>
        <p:sp>
          <p:nvSpPr>
            <p:cNvPr id="639" name="Google Shape;639;p37"/>
            <p:cNvSpPr/>
            <p:nvPr/>
          </p:nvSpPr>
          <p:spPr>
            <a:xfrm>
              <a:off x="6589688" y="4822085"/>
              <a:ext cx="1682084" cy="264044"/>
            </a:xfrm>
            <a:custGeom>
              <a:rect b="b" l="l" r="r" t="t"/>
              <a:pathLst>
                <a:path extrusionOk="0" h="6446" w="41064">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7"/>
            <p:cNvSpPr/>
            <p:nvPr/>
          </p:nvSpPr>
          <p:spPr>
            <a:xfrm>
              <a:off x="7811880" y="4006533"/>
              <a:ext cx="290752" cy="254623"/>
            </a:xfrm>
            <a:custGeom>
              <a:rect b="b" l="l" r="r" t="t"/>
              <a:pathLst>
                <a:path extrusionOk="0" h="6216" w="7098">
                  <a:moveTo>
                    <a:pt x="3635" y="0"/>
                  </a:moveTo>
                  <a:lnTo>
                    <a:pt x="3635" y="0"/>
                  </a:lnTo>
                  <a:cubicBezTo>
                    <a:pt x="2223" y="1350"/>
                    <a:pt x="1264" y="3170"/>
                    <a:pt x="944" y="5099"/>
                  </a:cubicBezTo>
                  <a:lnTo>
                    <a:pt x="1" y="5751"/>
                  </a:lnTo>
                  <a:cubicBezTo>
                    <a:pt x="446" y="6080"/>
                    <a:pt x="974" y="6216"/>
                    <a:pt x="1521" y="6216"/>
                  </a:cubicBezTo>
                  <a:cubicBezTo>
                    <a:pt x="2260" y="6216"/>
                    <a:pt x="3035" y="5969"/>
                    <a:pt x="3695" y="5620"/>
                  </a:cubicBezTo>
                  <a:cubicBezTo>
                    <a:pt x="4848" y="5013"/>
                    <a:pt x="5861" y="4128"/>
                    <a:pt x="7097" y="3718"/>
                  </a:cubicBezTo>
                  <a:cubicBezTo>
                    <a:pt x="6961" y="3707"/>
                    <a:pt x="6825" y="3702"/>
                    <a:pt x="6690" y="3702"/>
                  </a:cubicBezTo>
                  <a:cubicBezTo>
                    <a:pt x="5458" y="3702"/>
                    <a:pt x="4249" y="4132"/>
                    <a:pt x="3079" y="4551"/>
                  </a:cubicBezTo>
                  <a:cubicBezTo>
                    <a:pt x="3932" y="3718"/>
                    <a:pt x="4895" y="2996"/>
                    <a:pt x="5932" y="2408"/>
                  </a:cubicBezTo>
                  <a:lnTo>
                    <a:pt x="5932" y="2408"/>
                  </a:lnTo>
                  <a:cubicBezTo>
                    <a:pt x="4365" y="2747"/>
                    <a:pt x="3056" y="3781"/>
                    <a:pt x="1808" y="4787"/>
                  </a:cubicBezTo>
                  <a:cubicBezTo>
                    <a:pt x="3043" y="3541"/>
                    <a:pt x="4188" y="2203"/>
                    <a:pt x="5234" y="789"/>
                  </a:cubicBezTo>
                  <a:lnTo>
                    <a:pt x="5234" y="789"/>
                  </a:lnTo>
                  <a:cubicBezTo>
                    <a:pt x="3655" y="1623"/>
                    <a:pt x="2278" y="2838"/>
                    <a:pt x="1256" y="4302"/>
                  </a:cubicBezTo>
                  <a:cubicBezTo>
                    <a:pt x="1883" y="2783"/>
                    <a:pt x="2684" y="1339"/>
                    <a:pt x="36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7"/>
            <p:cNvSpPr/>
            <p:nvPr/>
          </p:nvSpPr>
          <p:spPr>
            <a:xfrm>
              <a:off x="7494586" y="3872342"/>
              <a:ext cx="364075" cy="454069"/>
            </a:xfrm>
            <a:custGeom>
              <a:rect b="b" l="l" r="r" t="t"/>
              <a:pathLst>
                <a:path extrusionOk="0" h="11085" w="8888">
                  <a:moveTo>
                    <a:pt x="4562" y="1"/>
                  </a:moveTo>
                  <a:cubicBezTo>
                    <a:pt x="3299" y="1"/>
                    <a:pt x="3876" y="2570"/>
                    <a:pt x="5174" y="4914"/>
                  </a:cubicBezTo>
                  <a:cubicBezTo>
                    <a:pt x="4365" y="4169"/>
                    <a:pt x="3687" y="3859"/>
                    <a:pt x="3347" y="3859"/>
                  </a:cubicBezTo>
                  <a:cubicBezTo>
                    <a:pt x="2838" y="3859"/>
                    <a:pt x="3085" y="4553"/>
                    <a:pt x="4783" y="5530"/>
                  </a:cubicBezTo>
                  <a:cubicBezTo>
                    <a:pt x="4407" y="5496"/>
                    <a:pt x="4065" y="5480"/>
                    <a:pt x="3756" y="5480"/>
                  </a:cubicBezTo>
                  <a:cubicBezTo>
                    <a:pt x="0" y="5480"/>
                    <a:pt x="1040" y="7794"/>
                    <a:pt x="2838" y="7827"/>
                  </a:cubicBezTo>
                  <a:cubicBezTo>
                    <a:pt x="1523" y="9155"/>
                    <a:pt x="1451" y="9540"/>
                    <a:pt x="1809" y="9540"/>
                  </a:cubicBezTo>
                  <a:cubicBezTo>
                    <a:pt x="2303" y="9540"/>
                    <a:pt x="3618" y="8807"/>
                    <a:pt x="3619" y="8806"/>
                  </a:cubicBezTo>
                  <a:lnTo>
                    <a:pt x="3619" y="8806"/>
                  </a:lnTo>
                  <a:cubicBezTo>
                    <a:pt x="3617" y="8807"/>
                    <a:pt x="5" y="10838"/>
                    <a:pt x="2119" y="11071"/>
                  </a:cubicBezTo>
                  <a:cubicBezTo>
                    <a:pt x="2202" y="11080"/>
                    <a:pt x="2285" y="11084"/>
                    <a:pt x="2369" y="11084"/>
                  </a:cubicBezTo>
                  <a:cubicBezTo>
                    <a:pt x="4425" y="11084"/>
                    <a:pt x="6709" y="8403"/>
                    <a:pt x="6709" y="8403"/>
                  </a:cubicBezTo>
                  <a:lnTo>
                    <a:pt x="8887" y="9315"/>
                  </a:lnTo>
                  <a:cubicBezTo>
                    <a:pt x="8887" y="9315"/>
                    <a:pt x="8433" y="1686"/>
                    <a:pt x="7851" y="1686"/>
                  </a:cubicBezTo>
                  <a:cubicBezTo>
                    <a:pt x="7844" y="1686"/>
                    <a:pt x="7837" y="1687"/>
                    <a:pt x="7829" y="1690"/>
                  </a:cubicBezTo>
                  <a:cubicBezTo>
                    <a:pt x="7270" y="1882"/>
                    <a:pt x="7562" y="5209"/>
                    <a:pt x="7590" y="5519"/>
                  </a:cubicBezTo>
                  <a:lnTo>
                    <a:pt x="7590" y="5519"/>
                  </a:lnTo>
                  <a:cubicBezTo>
                    <a:pt x="7557" y="5169"/>
                    <a:pt x="7111" y="949"/>
                    <a:pt x="5174" y="147"/>
                  </a:cubicBezTo>
                  <a:cubicBezTo>
                    <a:pt x="4935" y="47"/>
                    <a:pt x="4732" y="1"/>
                    <a:pt x="4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7"/>
            <p:cNvSpPr/>
            <p:nvPr/>
          </p:nvSpPr>
          <p:spPr>
            <a:xfrm>
              <a:off x="8082026" y="3749005"/>
              <a:ext cx="216364" cy="497162"/>
            </a:xfrm>
            <a:custGeom>
              <a:rect b="b" l="l" r="r" t="t"/>
              <a:pathLst>
                <a:path extrusionOk="0" h="12137" w="5282">
                  <a:moveTo>
                    <a:pt x="3530" y="0"/>
                  </a:moveTo>
                  <a:cubicBezTo>
                    <a:pt x="3262" y="0"/>
                    <a:pt x="2975" y="216"/>
                    <a:pt x="2699" y="604"/>
                  </a:cubicBezTo>
                  <a:cubicBezTo>
                    <a:pt x="1393" y="2451"/>
                    <a:pt x="0" y="12136"/>
                    <a:pt x="0" y="12136"/>
                  </a:cubicBezTo>
                  <a:lnTo>
                    <a:pt x="4187" y="11489"/>
                  </a:lnTo>
                  <a:cubicBezTo>
                    <a:pt x="5282" y="3052"/>
                    <a:pt x="4537" y="0"/>
                    <a:pt x="3530" y="0"/>
                  </a:cubicBezTo>
                  <a:close/>
                </a:path>
              </a:pathLst>
            </a:custGeom>
            <a:solidFill>
              <a:srgbClr val="DC8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7"/>
            <p:cNvSpPr/>
            <p:nvPr/>
          </p:nvSpPr>
          <p:spPr>
            <a:xfrm>
              <a:off x="8166244" y="3863453"/>
              <a:ext cx="88807" cy="29698"/>
            </a:xfrm>
            <a:custGeom>
              <a:rect b="b" l="l" r="r" t="t"/>
              <a:pathLst>
                <a:path extrusionOk="0" h="725" w="2168">
                  <a:moveTo>
                    <a:pt x="1073" y="1"/>
                  </a:moveTo>
                  <a:cubicBezTo>
                    <a:pt x="418" y="1"/>
                    <a:pt x="0" y="546"/>
                    <a:pt x="0" y="546"/>
                  </a:cubicBezTo>
                  <a:cubicBezTo>
                    <a:pt x="0" y="546"/>
                    <a:pt x="362" y="724"/>
                    <a:pt x="969" y="724"/>
                  </a:cubicBezTo>
                  <a:cubicBezTo>
                    <a:pt x="1302" y="724"/>
                    <a:pt x="1707" y="671"/>
                    <a:pt x="2167" y="506"/>
                  </a:cubicBezTo>
                  <a:cubicBezTo>
                    <a:pt x="1761" y="128"/>
                    <a:pt x="1389" y="1"/>
                    <a:pt x="1073"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7"/>
            <p:cNvSpPr/>
            <p:nvPr/>
          </p:nvSpPr>
          <p:spPr>
            <a:xfrm>
              <a:off x="8144903" y="3974173"/>
              <a:ext cx="100604" cy="33548"/>
            </a:xfrm>
            <a:custGeom>
              <a:rect b="b" l="l" r="r" t="t"/>
              <a:pathLst>
                <a:path extrusionOk="0" h="819" w="2456">
                  <a:moveTo>
                    <a:pt x="1213" y="0"/>
                  </a:moveTo>
                  <a:cubicBezTo>
                    <a:pt x="472" y="0"/>
                    <a:pt x="0" y="617"/>
                    <a:pt x="0" y="617"/>
                  </a:cubicBezTo>
                  <a:cubicBezTo>
                    <a:pt x="0" y="617"/>
                    <a:pt x="411" y="819"/>
                    <a:pt x="1100" y="819"/>
                  </a:cubicBezTo>
                  <a:cubicBezTo>
                    <a:pt x="1476" y="819"/>
                    <a:pt x="1935" y="759"/>
                    <a:pt x="2455" y="574"/>
                  </a:cubicBezTo>
                  <a:cubicBezTo>
                    <a:pt x="1993" y="145"/>
                    <a:pt x="1572" y="0"/>
                    <a:pt x="1213"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7"/>
            <p:cNvSpPr/>
            <p:nvPr/>
          </p:nvSpPr>
          <p:spPr>
            <a:xfrm>
              <a:off x="8122578" y="4078380"/>
              <a:ext cx="122437" cy="40799"/>
            </a:xfrm>
            <a:custGeom>
              <a:rect b="b" l="l" r="r" t="t"/>
              <a:pathLst>
                <a:path extrusionOk="0" h="996" w="2989">
                  <a:moveTo>
                    <a:pt x="1477" y="0"/>
                  </a:moveTo>
                  <a:cubicBezTo>
                    <a:pt x="576" y="0"/>
                    <a:pt x="1" y="749"/>
                    <a:pt x="1" y="749"/>
                  </a:cubicBezTo>
                  <a:cubicBezTo>
                    <a:pt x="1" y="749"/>
                    <a:pt x="501" y="996"/>
                    <a:pt x="1342" y="996"/>
                  </a:cubicBezTo>
                  <a:cubicBezTo>
                    <a:pt x="1799" y="996"/>
                    <a:pt x="2356" y="923"/>
                    <a:pt x="2988" y="698"/>
                  </a:cubicBezTo>
                  <a:cubicBezTo>
                    <a:pt x="2427" y="176"/>
                    <a:pt x="1914" y="0"/>
                    <a:pt x="1477"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7"/>
            <p:cNvSpPr/>
            <p:nvPr/>
          </p:nvSpPr>
          <p:spPr>
            <a:xfrm>
              <a:off x="7815280" y="3035326"/>
              <a:ext cx="345519" cy="1007063"/>
            </a:xfrm>
            <a:custGeom>
              <a:rect b="b" l="l" r="r" t="t"/>
              <a:pathLst>
                <a:path extrusionOk="0" h="24585" w="8435">
                  <a:moveTo>
                    <a:pt x="0" y="0"/>
                  </a:moveTo>
                  <a:lnTo>
                    <a:pt x="1370" y="10628"/>
                  </a:lnTo>
                  <a:lnTo>
                    <a:pt x="4579" y="20743"/>
                  </a:lnTo>
                  <a:cubicBezTo>
                    <a:pt x="3801" y="21066"/>
                    <a:pt x="3936" y="22645"/>
                    <a:pt x="3936" y="22645"/>
                  </a:cubicBezTo>
                  <a:cubicBezTo>
                    <a:pt x="3936" y="22645"/>
                    <a:pt x="3320" y="23126"/>
                    <a:pt x="3616" y="23876"/>
                  </a:cubicBezTo>
                  <a:cubicBezTo>
                    <a:pt x="3796" y="24333"/>
                    <a:pt x="4045" y="24422"/>
                    <a:pt x="4213" y="24422"/>
                  </a:cubicBezTo>
                  <a:cubicBezTo>
                    <a:pt x="4320" y="24422"/>
                    <a:pt x="4393" y="24386"/>
                    <a:pt x="4393" y="24386"/>
                  </a:cubicBezTo>
                  <a:cubicBezTo>
                    <a:pt x="4393" y="24386"/>
                    <a:pt x="4638" y="24577"/>
                    <a:pt x="4885" y="24577"/>
                  </a:cubicBezTo>
                  <a:cubicBezTo>
                    <a:pt x="5030" y="24577"/>
                    <a:pt x="5176" y="24511"/>
                    <a:pt x="5273" y="24302"/>
                  </a:cubicBezTo>
                  <a:cubicBezTo>
                    <a:pt x="5421" y="24451"/>
                    <a:pt x="5609" y="24585"/>
                    <a:pt x="5800" y="24585"/>
                  </a:cubicBezTo>
                  <a:cubicBezTo>
                    <a:pt x="5991" y="24585"/>
                    <a:pt x="6185" y="24451"/>
                    <a:pt x="6346" y="24062"/>
                  </a:cubicBezTo>
                  <a:cubicBezTo>
                    <a:pt x="6443" y="24098"/>
                    <a:pt x="6528" y="24115"/>
                    <a:pt x="6604" y="24115"/>
                  </a:cubicBezTo>
                  <a:cubicBezTo>
                    <a:pt x="7307" y="24115"/>
                    <a:pt x="7175" y="22696"/>
                    <a:pt x="7175" y="22696"/>
                  </a:cubicBezTo>
                  <a:cubicBezTo>
                    <a:pt x="7175" y="22696"/>
                    <a:pt x="8435" y="22242"/>
                    <a:pt x="7953" y="21572"/>
                  </a:cubicBezTo>
                  <a:cubicBezTo>
                    <a:pt x="7468" y="20905"/>
                    <a:pt x="5692" y="20707"/>
                    <a:pt x="5692" y="20707"/>
                  </a:cubicBezTo>
                  <a:lnTo>
                    <a:pt x="4007" y="10115"/>
                  </a:lnTo>
                  <a:lnTo>
                    <a:pt x="2779" y="296"/>
                  </a:lnTo>
                  <a:lnTo>
                    <a:pt x="0" y="0"/>
                  </a:ln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7"/>
            <p:cNvSpPr/>
            <p:nvPr/>
          </p:nvSpPr>
          <p:spPr>
            <a:xfrm>
              <a:off x="8044545" y="3924650"/>
              <a:ext cx="64680" cy="46861"/>
            </a:xfrm>
            <a:custGeom>
              <a:rect b="b" l="l" r="r" t="t"/>
              <a:pathLst>
                <a:path extrusionOk="0" h="1144" w="1579">
                  <a:moveTo>
                    <a:pt x="1134" y="0"/>
                  </a:moveTo>
                  <a:cubicBezTo>
                    <a:pt x="1093" y="0"/>
                    <a:pt x="1051" y="2"/>
                    <a:pt x="1010" y="7"/>
                  </a:cubicBezTo>
                  <a:cubicBezTo>
                    <a:pt x="876" y="23"/>
                    <a:pt x="738" y="54"/>
                    <a:pt x="607" y="105"/>
                  </a:cubicBezTo>
                  <a:cubicBezTo>
                    <a:pt x="478" y="156"/>
                    <a:pt x="355" y="227"/>
                    <a:pt x="241" y="318"/>
                  </a:cubicBezTo>
                  <a:cubicBezTo>
                    <a:pt x="186" y="366"/>
                    <a:pt x="138" y="421"/>
                    <a:pt x="91" y="476"/>
                  </a:cubicBezTo>
                  <a:cubicBezTo>
                    <a:pt x="44" y="539"/>
                    <a:pt x="0" y="634"/>
                    <a:pt x="20" y="733"/>
                  </a:cubicBezTo>
                  <a:cubicBezTo>
                    <a:pt x="39" y="832"/>
                    <a:pt x="106" y="894"/>
                    <a:pt x="170" y="941"/>
                  </a:cubicBezTo>
                  <a:cubicBezTo>
                    <a:pt x="233" y="989"/>
                    <a:pt x="299" y="1021"/>
                    <a:pt x="367" y="1048"/>
                  </a:cubicBezTo>
                  <a:cubicBezTo>
                    <a:pt x="501" y="1096"/>
                    <a:pt x="639" y="1127"/>
                    <a:pt x="778" y="1136"/>
                  </a:cubicBezTo>
                  <a:cubicBezTo>
                    <a:pt x="835" y="1141"/>
                    <a:pt x="894" y="1144"/>
                    <a:pt x="953" y="1144"/>
                  </a:cubicBezTo>
                  <a:cubicBezTo>
                    <a:pt x="1173" y="1144"/>
                    <a:pt x="1395" y="1104"/>
                    <a:pt x="1578" y="985"/>
                  </a:cubicBezTo>
                  <a:lnTo>
                    <a:pt x="1578" y="985"/>
                  </a:lnTo>
                  <a:cubicBezTo>
                    <a:pt x="1460" y="1025"/>
                    <a:pt x="1342" y="1041"/>
                    <a:pt x="1222" y="1041"/>
                  </a:cubicBezTo>
                  <a:cubicBezTo>
                    <a:pt x="1209" y="1041"/>
                    <a:pt x="1197" y="1041"/>
                    <a:pt x="1184" y="1041"/>
                  </a:cubicBezTo>
                  <a:cubicBezTo>
                    <a:pt x="1053" y="1041"/>
                    <a:pt x="924" y="1025"/>
                    <a:pt x="797" y="1005"/>
                  </a:cubicBezTo>
                  <a:cubicBezTo>
                    <a:pt x="667" y="977"/>
                    <a:pt x="541" y="946"/>
                    <a:pt x="426" y="894"/>
                  </a:cubicBezTo>
                  <a:cubicBezTo>
                    <a:pt x="316" y="851"/>
                    <a:pt x="201" y="772"/>
                    <a:pt x="190" y="697"/>
                  </a:cubicBezTo>
                  <a:cubicBezTo>
                    <a:pt x="181" y="666"/>
                    <a:pt x="190" y="622"/>
                    <a:pt x="225" y="579"/>
                  </a:cubicBezTo>
                  <a:cubicBezTo>
                    <a:pt x="261" y="528"/>
                    <a:pt x="304" y="484"/>
                    <a:pt x="347" y="440"/>
                  </a:cubicBezTo>
                  <a:cubicBezTo>
                    <a:pt x="438" y="358"/>
                    <a:pt x="549" y="287"/>
                    <a:pt x="663" y="227"/>
                  </a:cubicBezTo>
                  <a:cubicBezTo>
                    <a:pt x="778" y="172"/>
                    <a:pt x="900" y="121"/>
                    <a:pt x="1026" y="89"/>
                  </a:cubicBezTo>
                  <a:cubicBezTo>
                    <a:pt x="1113" y="65"/>
                    <a:pt x="1203" y="40"/>
                    <a:pt x="1294" y="40"/>
                  </a:cubicBezTo>
                  <a:cubicBezTo>
                    <a:pt x="1335" y="40"/>
                    <a:pt x="1376" y="45"/>
                    <a:pt x="1417" y="58"/>
                  </a:cubicBezTo>
                  <a:cubicBezTo>
                    <a:pt x="1361" y="14"/>
                    <a:pt x="1286" y="7"/>
                    <a:pt x="1219" y="3"/>
                  </a:cubicBezTo>
                  <a:cubicBezTo>
                    <a:pt x="1191" y="1"/>
                    <a:pt x="1163" y="0"/>
                    <a:pt x="1134"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7"/>
            <p:cNvSpPr/>
            <p:nvPr/>
          </p:nvSpPr>
          <p:spPr>
            <a:xfrm>
              <a:off x="7473409" y="2137318"/>
              <a:ext cx="421135" cy="679404"/>
            </a:xfrm>
            <a:custGeom>
              <a:rect b="b" l="l" r="r" t="t"/>
              <a:pathLst>
                <a:path extrusionOk="0" h="16586" w="10281">
                  <a:moveTo>
                    <a:pt x="3461" y="0"/>
                  </a:moveTo>
                  <a:lnTo>
                    <a:pt x="3559" y="3363"/>
                  </a:lnTo>
                  <a:lnTo>
                    <a:pt x="3757" y="13477"/>
                  </a:lnTo>
                  <a:lnTo>
                    <a:pt x="0" y="14729"/>
                  </a:lnTo>
                  <a:cubicBezTo>
                    <a:pt x="1942" y="16128"/>
                    <a:pt x="3490" y="16585"/>
                    <a:pt x="4685" y="16585"/>
                  </a:cubicBezTo>
                  <a:cubicBezTo>
                    <a:pt x="6890" y="16585"/>
                    <a:pt x="7890" y="15026"/>
                    <a:pt x="7940" y="14953"/>
                  </a:cubicBezTo>
                  <a:lnTo>
                    <a:pt x="7940" y="14953"/>
                  </a:lnTo>
                  <a:lnTo>
                    <a:pt x="7940" y="14953"/>
                  </a:lnTo>
                  <a:cubicBezTo>
                    <a:pt x="7941" y="14951"/>
                    <a:pt x="7942" y="14950"/>
                    <a:pt x="7941" y="14950"/>
                  </a:cubicBezTo>
                  <a:lnTo>
                    <a:pt x="7941" y="14950"/>
                  </a:lnTo>
                  <a:cubicBezTo>
                    <a:pt x="7941" y="14950"/>
                    <a:pt x="7941" y="14951"/>
                    <a:pt x="7940" y="14953"/>
                  </a:cubicBezTo>
                  <a:lnTo>
                    <a:pt x="7940" y="14953"/>
                  </a:lnTo>
                  <a:lnTo>
                    <a:pt x="5505" y="13655"/>
                  </a:lnTo>
                  <a:lnTo>
                    <a:pt x="4811" y="8801"/>
                  </a:lnTo>
                  <a:lnTo>
                    <a:pt x="8501" y="9922"/>
                  </a:lnTo>
                  <a:cubicBezTo>
                    <a:pt x="10280" y="7384"/>
                    <a:pt x="9559" y="332"/>
                    <a:pt x="9559" y="332"/>
                  </a:cubicBezTo>
                  <a:cubicBezTo>
                    <a:pt x="8304" y="35"/>
                    <a:pt x="3461" y="0"/>
                    <a:pt x="3461" y="0"/>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7"/>
            <p:cNvSpPr/>
            <p:nvPr/>
          </p:nvSpPr>
          <p:spPr>
            <a:xfrm>
              <a:off x="7621774" y="2339424"/>
              <a:ext cx="241433" cy="204321"/>
            </a:xfrm>
            <a:custGeom>
              <a:rect b="b" l="l" r="r" t="t"/>
              <a:pathLst>
                <a:path extrusionOk="0" h="4988" w="5894">
                  <a:moveTo>
                    <a:pt x="3300" y="0"/>
                  </a:moveTo>
                  <a:cubicBezTo>
                    <a:pt x="1683" y="0"/>
                    <a:pt x="502" y="1076"/>
                    <a:pt x="1" y="1633"/>
                  </a:cubicBezTo>
                  <a:lnTo>
                    <a:pt x="36" y="3504"/>
                  </a:lnTo>
                  <a:lnTo>
                    <a:pt x="1189" y="3867"/>
                  </a:lnTo>
                  <a:lnTo>
                    <a:pt x="4879" y="4988"/>
                  </a:lnTo>
                  <a:cubicBezTo>
                    <a:pt x="5416" y="4226"/>
                    <a:pt x="5724" y="3057"/>
                    <a:pt x="5893" y="1795"/>
                  </a:cubicBezTo>
                  <a:cubicBezTo>
                    <a:pt x="5487" y="978"/>
                    <a:pt x="4764" y="86"/>
                    <a:pt x="3533" y="8"/>
                  </a:cubicBezTo>
                  <a:cubicBezTo>
                    <a:pt x="3454" y="3"/>
                    <a:pt x="3376" y="0"/>
                    <a:pt x="33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7"/>
            <p:cNvSpPr/>
            <p:nvPr/>
          </p:nvSpPr>
          <p:spPr>
            <a:xfrm>
              <a:off x="7585400" y="2066700"/>
              <a:ext cx="369932" cy="285017"/>
            </a:xfrm>
            <a:custGeom>
              <a:rect b="b" l="l" r="r" t="t"/>
              <a:pathLst>
                <a:path extrusionOk="0" h="6958" w="9031">
                  <a:moveTo>
                    <a:pt x="3489" y="0"/>
                  </a:moveTo>
                  <a:cubicBezTo>
                    <a:pt x="2900" y="0"/>
                    <a:pt x="0" y="1890"/>
                    <a:pt x="0" y="1890"/>
                  </a:cubicBezTo>
                  <a:lnTo>
                    <a:pt x="498" y="6957"/>
                  </a:lnTo>
                  <a:lnTo>
                    <a:pt x="1220" y="6176"/>
                  </a:lnTo>
                  <a:lnTo>
                    <a:pt x="1023" y="1925"/>
                  </a:lnTo>
                  <a:lnTo>
                    <a:pt x="1023" y="1925"/>
                  </a:lnTo>
                  <a:cubicBezTo>
                    <a:pt x="1024" y="1925"/>
                    <a:pt x="5301" y="1989"/>
                    <a:pt x="6971" y="2186"/>
                  </a:cubicBezTo>
                  <a:cubicBezTo>
                    <a:pt x="7658" y="2267"/>
                    <a:pt x="8236" y="2327"/>
                    <a:pt x="8564" y="2327"/>
                  </a:cubicBezTo>
                  <a:cubicBezTo>
                    <a:pt x="9030" y="2327"/>
                    <a:pt x="8992" y="2206"/>
                    <a:pt x="8044" y="1859"/>
                  </a:cubicBezTo>
                  <a:cubicBezTo>
                    <a:pt x="6581" y="1323"/>
                    <a:pt x="6118" y="1298"/>
                    <a:pt x="6043" y="1298"/>
                  </a:cubicBezTo>
                  <a:cubicBezTo>
                    <a:pt x="6035" y="1298"/>
                    <a:pt x="6031" y="1298"/>
                    <a:pt x="6031" y="1298"/>
                  </a:cubicBezTo>
                  <a:cubicBezTo>
                    <a:pt x="6031" y="1298"/>
                    <a:pt x="7649" y="1101"/>
                    <a:pt x="5376" y="706"/>
                  </a:cubicBezTo>
                  <a:cubicBezTo>
                    <a:pt x="4990" y="651"/>
                    <a:pt x="4620" y="632"/>
                    <a:pt x="4297" y="632"/>
                  </a:cubicBezTo>
                  <a:cubicBezTo>
                    <a:pt x="3652" y="632"/>
                    <a:pt x="3197" y="706"/>
                    <a:pt x="3197" y="706"/>
                  </a:cubicBezTo>
                  <a:cubicBezTo>
                    <a:pt x="3197" y="706"/>
                    <a:pt x="3592" y="608"/>
                    <a:pt x="3592" y="78"/>
                  </a:cubicBezTo>
                  <a:cubicBezTo>
                    <a:pt x="3592" y="25"/>
                    <a:pt x="3555" y="0"/>
                    <a:pt x="34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7"/>
            <p:cNvSpPr/>
            <p:nvPr/>
          </p:nvSpPr>
          <p:spPr>
            <a:xfrm>
              <a:off x="7537105" y="2278719"/>
              <a:ext cx="111213" cy="102324"/>
            </a:xfrm>
            <a:custGeom>
              <a:rect b="b" l="l" r="r" t="t"/>
              <a:pathLst>
                <a:path extrusionOk="0" h="2498" w="2715">
                  <a:moveTo>
                    <a:pt x="1550" y="1"/>
                  </a:moveTo>
                  <a:cubicBezTo>
                    <a:pt x="1327" y="1"/>
                    <a:pt x="1076" y="95"/>
                    <a:pt x="809" y="353"/>
                  </a:cubicBezTo>
                  <a:cubicBezTo>
                    <a:pt x="0" y="1135"/>
                    <a:pt x="1394" y="2497"/>
                    <a:pt x="2276" y="2497"/>
                  </a:cubicBezTo>
                  <a:cubicBezTo>
                    <a:pt x="2449" y="2497"/>
                    <a:pt x="2602" y="2445"/>
                    <a:pt x="2715" y="2326"/>
                  </a:cubicBezTo>
                  <a:lnTo>
                    <a:pt x="2529" y="736"/>
                  </a:lnTo>
                  <a:cubicBezTo>
                    <a:pt x="2529" y="658"/>
                    <a:pt x="2136" y="1"/>
                    <a:pt x="1550" y="1"/>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7"/>
            <p:cNvSpPr/>
            <p:nvPr/>
          </p:nvSpPr>
          <p:spPr>
            <a:xfrm>
              <a:off x="7102701" y="3488447"/>
              <a:ext cx="768702" cy="1254640"/>
            </a:xfrm>
            <a:custGeom>
              <a:rect b="b" l="l" r="r" t="t"/>
              <a:pathLst>
                <a:path extrusionOk="0" h="30629" w="18766">
                  <a:moveTo>
                    <a:pt x="18766" y="0"/>
                  </a:moveTo>
                  <a:lnTo>
                    <a:pt x="8864" y="474"/>
                  </a:lnTo>
                  <a:lnTo>
                    <a:pt x="1" y="29989"/>
                  </a:lnTo>
                  <a:lnTo>
                    <a:pt x="1034" y="30628"/>
                  </a:lnTo>
                  <a:lnTo>
                    <a:pt x="12405" y="3244"/>
                  </a:lnTo>
                  <a:lnTo>
                    <a:pt x="15119" y="2849"/>
                  </a:lnTo>
                  <a:lnTo>
                    <a:pt x="15119" y="2849"/>
                  </a:lnTo>
                  <a:lnTo>
                    <a:pt x="9405" y="29938"/>
                  </a:lnTo>
                  <a:lnTo>
                    <a:pt x="9405" y="29938"/>
                  </a:lnTo>
                  <a:lnTo>
                    <a:pt x="11032" y="29003"/>
                  </a:lnTo>
                  <a:lnTo>
                    <a:pt x="187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7"/>
            <p:cNvSpPr/>
            <p:nvPr/>
          </p:nvSpPr>
          <p:spPr>
            <a:xfrm>
              <a:off x="7274046" y="2735936"/>
              <a:ext cx="673546" cy="818595"/>
            </a:xfrm>
            <a:custGeom>
              <a:rect b="b" l="l" r="r" t="t"/>
              <a:pathLst>
                <a:path extrusionOk="0" h="19984" w="16443">
                  <a:moveTo>
                    <a:pt x="5218" y="0"/>
                  </a:moveTo>
                  <a:cubicBezTo>
                    <a:pt x="4397" y="225"/>
                    <a:pt x="2720" y="841"/>
                    <a:pt x="2720" y="841"/>
                  </a:cubicBezTo>
                  <a:lnTo>
                    <a:pt x="1" y="8485"/>
                  </a:lnTo>
                  <a:cubicBezTo>
                    <a:pt x="1" y="8485"/>
                    <a:pt x="893" y="8236"/>
                    <a:pt x="1880" y="8236"/>
                  </a:cubicBezTo>
                  <a:cubicBezTo>
                    <a:pt x="2374" y="8236"/>
                    <a:pt x="2891" y="8298"/>
                    <a:pt x="3332" y="8485"/>
                  </a:cubicBezTo>
                  <a:cubicBezTo>
                    <a:pt x="3332" y="8485"/>
                    <a:pt x="2949" y="18075"/>
                    <a:pt x="2977" y="18845"/>
                  </a:cubicBezTo>
                  <a:cubicBezTo>
                    <a:pt x="4402" y="19643"/>
                    <a:pt x="6463" y="19984"/>
                    <a:pt x="8512" y="19984"/>
                  </a:cubicBezTo>
                  <a:cubicBezTo>
                    <a:pt x="11172" y="19984"/>
                    <a:pt x="13811" y="19410"/>
                    <a:pt x="15018" y="18521"/>
                  </a:cubicBezTo>
                  <a:cubicBezTo>
                    <a:pt x="14433" y="13107"/>
                    <a:pt x="13621" y="8280"/>
                    <a:pt x="13621" y="8280"/>
                  </a:cubicBezTo>
                  <a:cubicBezTo>
                    <a:pt x="13621" y="8280"/>
                    <a:pt x="15858" y="8051"/>
                    <a:pt x="16442" y="7215"/>
                  </a:cubicBezTo>
                  <a:lnTo>
                    <a:pt x="15069" y="1472"/>
                  </a:lnTo>
                  <a:lnTo>
                    <a:pt x="12314" y="40"/>
                  </a:lnTo>
                  <a:cubicBezTo>
                    <a:pt x="12314" y="40"/>
                    <a:pt x="11676" y="1637"/>
                    <a:pt x="9592" y="1637"/>
                  </a:cubicBezTo>
                  <a:cubicBezTo>
                    <a:pt x="8539" y="1637"/>
                    <a:pt x="7116" y="1229"/>
                    <a:pt x="52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7"/>
            <p:cNvSpPr/>
            <p:nvPr/>
          </p:nvSpPr>
          <p:spPr>
            <a:xfrm>
              <a:off x="7828551" y="2880122"/>
              <a:ext cx="24782" cy="166513"/>
            </a:xfrm>
            <a:custGeom>
              <a:rect b="b" l="l" r="r" t="t"/>
              <a:pathLst>
                <a:path extrusionOk="0" h="4065" w="605">
                  <a:moveTo>
                    <a:pt x="0" y="1"/>
                  </a:moveTo>
                  <a:cubicBezTo>
                    <a:pt x="32" y="687"/>
                    <a:pt x="115" y="1365"/>
                    <a:pt x="213" y="2045"/>
                  </a:cubicBezTo>
                  <a:cubicBezTo>
                    <a:pt x="316" y="2724"/>
                    <a:pt x="434" y="3398"/>
                    <a:pt x="605" y="4065"/>
                  </a:cubicBezTo>
                  <a:cubicBezTo>
                    <a:pt x="572" y="3378"/>
                    <a:pt x="490" y="2696"/>
                    <a:pt x="392" y="2021"/>
                  </a:cubicBezTo>
                  <a:cubicBezTo>
                    <a:pt x="288" y="1342"/>
                    <a:pt x="174" y="667"/>
                    <a:pt x="0" y="1"/>
                  </a:cubicBezTo>
                  <a:close/>
                </a:path>
              </a:pathLst>
            </a:custGeom>
            <a:solidFill>
              <a:srgbClr val="D3D1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7"/>
            <p:cNvSpPr/>
            <p:nvPr/>
          </p:nvSpPr>
          <p:spPr>
            <a:xfrm>
              <a:off x="6802653" y="4652994"/>
              <a:ext cx="393854" cy="338227"/>
            </a:xfrm>
            <a:custGeom>
              <a:rect b="b" l="l" r="r" t="t"/>
              <a:pathLst>
                <a:path extrusionOk="0" h="8257" w="9615">
                  <a:moveTo>
                    <a:pt x="6461" y="1"/>
                  </a:moveTo>
                  <a:lnTo>
                    <a:pt x="6461" y="1"/>
                  </a:lnTo>
                  <a:cubicBezTo>
                    <a:pt x="6694" y="1477"/>
                    <a:pt x="6991" y="2743"/>
                    <a:pt x="6991" y="2743"/>
                  </a:cubicBezTo>
                  <a:cubicBezTo>
                    <a:pt x="6991" y="2743"/>
                    <a:pt x="6689" y="2463"/>
                    <a:pt x="6561" y="2463"/>
                  </a:cubicBezTo>
                  <a:cubicBezTo>
                    <a:pt x="6478" y="2463"/>
                    <a:pt x="6468" y="2583"/>
                    <a:pt x="6667" y="2980"/>
                  </a:cubicBezTo>
                  <a:cubicBezTo>
                    <a:pt x="5810" y="3805"/>
                    <a:pt x="443" y="7491"/>
                    <a:pt x="1" y="8256"/>
                  </a:cubicBezTo>
                  <a:cubicBezTo>
                    <a:pt x="2124" y="8170"/>
                    <a:pt x="8643" y="5261"/>
                    <a:pt x="8643" y="5261"/>
                  </a:cubicBezTo>
                  <a:lnTo>
                    <a:pt x="8257" y="3864"/>
                  </a:lnTo>
                  <a:lnTo>
                    <a:pt x="9614" y="1828"/>
                  </a:lnTo>
                  <a:cubicBezTo>
                    <a:pt x="9614" y="1828"/>
                    <a:pt x="7583" y="533"/>
                    <a:pt x="64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7"/>
            <p:cNvSpPr/>
            <p:nvPr/>
          </p:nvSpPr>
          <p:spPr>
            <a:xfrm>
              <a:off x="7452518" y="4648939"/>
              <a:ext cx="380624" cy="265601"/>
            </a:xfrm>
            <a:custGeom>
              <a:rect b="b" l="l" r="r" t="t"/>
              <a:pathLst>
                <a:path extrusionOk="0" h="6484" w="9292">
                  <a:moveTo>
                    <a:pt x="4161" y="1"/>
                  </a:moveTo>
                  <a:cubicBezTo>
                    <a:pt x="2733" y="1"/>
                    <a:pt x="328" y="838"/>
                    <a:pt x="328" y="838"/>
                  </a:cubicBezTo>
                  <a:cubicBezTo>
                    <a:pt x="328" y="838"/>
                    <a:pt x="680" y="3344"/>
                    <a:pt x="842" y="3434"/>
                  </a:cubicBezTo>
                  <a:lnTo>
                    <a:pt x="0" y="5115"/>
                  </a:lnTo>
                  <a:cubicBezTo>
                    <a:pt x="4126" y="6294"/>
                    <a:pt x="6931" y="6484"/>
                    <a:pt x="8308" y="6484"/>
                  </a:cubicBezTo>
                  <a:cubicBezTo>
                    <a:pt x="8960" y="6484"/>
                    <a:pt x="9291" y="6441"/>
                    <a:pt x="9291" y="6441"/>
                  </a:cubicBezTo>
                  <a:cubicBezTo>
                    <a:pt x="9291" y="6441"/>
                    <a:pt x="5044" y="4228"/>
                    <a:pt x="2215" y="3107"/>
                  </a:cubicBezTo>
                  <a:cubicBezTo>
                    <a:pt x="2867" y="2577"/>
                    <a:pt x="2685" y="2471"/>
                    <a:pt x="2433" y="2471"/>
                  </a:cubicBezTo>
                  <a:cubicBezTo>
                    <a:pt x="2265" y="2471"/>
                    <a:pt x="2065" y="2519"/>
                    <a:pt x="2065" y="2519"/>
                  </a:cubicBezTo>
                  <a:cubicBezTo>
                    <a:pt x="2065" y="2519"/>
                    <a:pt x="2510" y="2195"/>
                    <a:pt x="4840" y="100"/>
                  </a:cubicBezTo>
                  <a:cubicBezTo>
                    <a:pt x="4663" y="30"/>
                    <a:pt x="4429" y="1"/>
                    <a:pt x="41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7"/>
            <p:cNvSpPr/>
            <p:nvPr/>
          </p:nvSpPr>
          <p:spPr>
            <a:xfrm>
              <a:off x="7646720" y="2837603"/>
              <a:ext cx="119774" cy="173968"/>
            </a:xfrm>
            <a:custGeom>
              <a:rect b="b" l="l" r="r" t="t"/>
              <a:pathLst>
                <a:path extrusionOk="0" h="4247" w="2924">
                  <a:moveTo>
                    <a:pt x="248" y="1"/>
                  </a:moveTo>
                  <a:lnTo>
                    <a:pt x="0" y="269"/>
                  </a:lnTo>
                  <a:lnTo>
                    <a:pt x="1160" y="1425"/>
                  </a:lnTo>
                  <a:lnTo>
                    <a:pt x="2332" y="4247"/>
                  </a:lnTo>
                  <a:lnTo>
                    <a:pt x="2789" y="4247"/>
                  </a:lnTo>
                  <a:lnTo>
                    <a:pt x="2924" y="4101"/>
                  </a:lnTo>
                  <a:lnTo>
                    <a:pt x="1499" y="1201"/>
                  </a:lnTo>
                  <a:lnTo>
                    <a:pt x="248" y="1"/>
                  </a:lnTo>
                  <a:close/>
                </a:path>
              </a:pathLst>
            </a:custGeom>
            <a:solidFill>
              <a:srgbClr val="D3D1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7"/>
            <p:cNvSpPr/>
            <p:nvPr/>
          </p:nvSpPr>
          <p:spPr>
            <a:xfrm>
              <a:off x="7667365" y="2857306"/>
              <a:ext cx="85857" cy="134562"/>
            </a:xfrm>
            <a:custGeom>
              <a:rect b="b" l="l" r="r" t="t"/>
              <a:pathLst>
                <a:path extrusionOk="0" h="3285" w="2096">
                  <a:moveTo>
                    <a:pt x="1" y="1"/>
                  </a:moveTo>
                  <a:lnTo>
                    <a:pt x="817" y="798"/>
                  </a:lnTo>
                  <a:lnTo>
                    <a:pt x="817" y="798"/>
                  </a:lnTo>
                  <a:lnTo>
                    <a:pt x="1943" y="3284"/>
                  </a:lnTo>
                  <a:lnTo>
                    <a:pt x="2096" y="3210"/>
                  </a:lnTo>
                  <a:lnTo>
                    <a:pt x="857" y="767"/>
                  </a:lnTo>
                  <a:lnTo>
                    <a:pt x="857" y="762"/>
                  </a:lnTo>
                  <a:lnTo>
                    <a:pt x="853" y="758"/>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7"/>
            <p:cNvSpPr/>
            <p:nvPr/>
          </p:nvSpPr>
          <p:spPr>
            <a:xfrm>
              <a:off x="7693048" y="2982936"/>
              <a:ext cx="240941" cy="264986"/>
            </a:xfrm>
            <a:custGeom>
              <a:rect b="b" l="l" r="r" t="t"/>
              <a:pathLst>
                <a:path extrusionOk="0" h="6469" w="5882">
                  <a:moveTo>
                    <a:pt x="3016" y="0"/>
                  </a:moveTo>
                  <a:cubicBezTo>
                    <a:pt x="1361" y="0"/>
                    <a:pt x="329" y="533"/>
                    <a:pt x="329" y="533"/>
                  </a:cubicBezTo>
                  <a:lnTo>
                    <a:pt x="1193" y="1646"/>
                  </a:lnTo>
                  <a:cubicBezTo>
                    <a:pt x="1193" y="1646"/>
                    <a:pt x="778" y="1749"/>
                    <a:pt x="388" y="3643"/>
                  </a:cubicBezTo>
                  <a:cubicBezTo>
                    <a:pt x="1" y="5538"/>
                    <a:pt x="1647" y="6469"/>
                    <a:pt x="2984" y="6469"/>
                  </a:cubicBezTo>
                  <a:cubicBezTo>
                    <a:pt x="4327" y="6469"/>
                    <a:pt x="5882" y="5881"/>
                    <a:pt x="5873" y="4053"/>
                  </a:cubicBezTo>
                  <a:cubicBezTo>
                    <a:pt x="5866" y="2230"/>
                    <a:pt x="4702" y="1646"/>
                    <a:pt x="4702" y="1646"/>
                  </a:cubicBezTo>
                  <a:lnTo>
                    <a:pt x="5396" y="360"/>
                  </a:lnTo>
                  <a:cubicBezTo>
                    <a:pt x="4513" y="94"/>
                    <a:pt x="3710" y="0"/>
                    <a:pt x="30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7"/>
            <p:cNvSpPr/>
            <p:nvPr/>
          </p:nvSpPr>
          <p:spPr>
            <a:xfrm>
              <a:off x="7721558" y="3041552"/>
              <a:ext cx="197562" cy="45059"/>
            </a:xfrm>
            <a:custGeom>
              <a:rect b="b" l="l" r="r" t="t"/>
              <a:pathLst>
                <a:path extrusionOk="0" h="1100" w="4823">
                  <a:moveTo>
                    <a:pt x="2049" y="1"/>
                  </a:moveTo>
                  <a:cubicBezTo>
                    <a:pt x="1529" y="1"/>
                    <a:pt x="979" y="54"/>
                    <a:pt x="497" y="215"/>
                  </a:cubicBezTo>
                  <a:cubicBezTo>
                    <a:pt x="465" y="235"/>
                    <a:pt x="438" y="258"/>
                    <a:pt x="406" y="278"/>
                  </a:cubicBezTo>
                  <a:cubicBezTo>
                    <a:pt x="315" y="369"/>
                    <a:pt x="166" y="578"/>
                    <a:pt x="0" y="1056"/>
                  </a:cubicBezTo>
                  <a:cubicBezTo>
                    <a:pt x="457" y="942"/>
                    <a:pt x="1310" y="776"/>
                    <a:pt x="2365" y="776"/>
                  </a:cubicBezTo>
                  <a:cubicBezTo>
                    <a:pt x="3107" y="776"/>
                    <a:pt x="3949" y="858"/>
                    <a:pt x="4822" y="1099"/>
                  </a:cubicBezTo>
                  <a:cubicBezTo>
                    <a:pt x="4581" y="650"/>
                    <a:pt x="4277" y="393"/>
                    <a:pt x="4116" y="282"/>
                  </a:cubicBezTo>
                  <a:lnTo>
                    <a:pt x="4006" y="215"/>
                  </a:lnTo>
                  <a:cubicBezTo>
                    <a:pt x="4006" y="215"/>
                    <a:pt x="3088" y="1"/>
                    <a:pt x="2049" y="1"/>
                  </a:cubicBezTo>
                  <a:close/>
                </a:path>
              </a:pathLst>
            </a:custGeom>
            <a:solidFill>
              <a:srgbClr val="D3D1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7"/>
            <p:cNvSpPr/>
            <p:nvPr/>
          </p:nvSpPr>
          <p:spPr>
            <a:xfrm>
              <a:off x="7243816" y="3011527"/>
              <a:ext cx="606859" cy="295585"/>
            </a:xfrm>
            <a:custGeom>
              <a:rect b="b" l="l" r="r" t="t"/>
              <a:pathLst>
                <a:path extrusionOk="0" h="7216" w="14815">
                  <a:moveTo>
                    <a:pt x="13964" y="0"/>
                  </a:moveTo>
                  <a:cubicBezTo>
                    <a:pt x="13960" y="0"/>
                    <a:pt x="13956" y="0"/>
                    <a:pt x="13951" y="1"/>
                  </a:cubicBezTo>
                  <a:cubicBezTo>
                    <a:pt x="13454" y="40"/>
                    <a:pt x="11020" y="348"/>
                    <a:pt x="10688" y="581"/>
                  </a:cubicBezTo>
                  <a:cubicBezTo>
                    <a:pt x="10352" y="818"/>
                    <a:pt x="10688" y="2973"/>
                    <a:pt x="10688" y="2973"/>
                  </a:cubicBezTo>
                  <a:lnTo>
                    <a:pt x="3430" y="3833"/>
                  </a:lnTo>
                  <a:lnTo>
                    <a:pt x="4070" y="1757"/>
                  </a:lnTo>
                  <a:cubicBezTo>
                    <a:pt x="3683" y="1579"/>
                    <a:pt x="3162" y="1524"/>
                    <a:pt x="2667" y="1524"/>
                  </a:cubicBezTo>
                  <a:cubicBezTo>
                    <a:pt x="1867" y="1524"/>
                    <a:pt x="1134" y="1667"/>
                    <a:pt x="1134" y="1667"/>
                  </a:cubicBezTo>
                  <a:lnTo>
                    <a:pt x="1" y="7215"/>
                  </a:lnTo>
                  <a:cubicBezTo>
                    <a:pt x="3012" y="7215"/>
                    <a:pt x="10882" y="3833"/>
                    <a:pt x="10882" y="3833"/>
                  </a:cubicBezTo>
                  <a:lnTo>
                    <a:pt x="11355" y="4062"/>
                  </a:lnTo>
                  <a:cubicBezTo>
                    <a:pt x="11355" y="4062"/>
                    <a:pt x="11383" y="3754"/>
                    <a:pt x="11355" y="2945"/>
                  </a:cubicBezTo>
                  <a:cubicBezTo>
                    <a:pt x="14815" y="2585"/>
                    <a:pt x="14460" y="0"/>
                    <a:pt x="13964" y="0"/>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7"/>
            <p:cNvSpPr/>
            <p:nvPr/>
          </p:nvSpPr>
          <p:spPr>
            <a:xfrm>
              <a:off x="7410491" y="2895974"/>
              <a:ext cx="40471" cy="187526"/>
            </a:xfrm>
            <a:custGeom>
              <a:rect b="b" l="l" r="r" t="t"/>
              <a:pathLst>
                <a:path extrusionOk="0" h="4578" w="988">
                  <a:moveTo>
                    <a:pt x="988" y="0"/>
                  </a:moveTo>
                  <a:lnTo>
                    <a:pt x="988" y="0"/>
                  </a:lnTo>
                  <a:cubicBezTo>
                    <a:pt x="928" y="186"/>
                    <a:pt x="877" y="375"/>
                    <a:pt x="822" y="565"/>
                  </a:cubicBezTo>
                  <a:lnTo>
                    <a:pt x="671" y="1129"/>
                  </a:lnTo>
                  <a:cubicBezTo>
                    <a:pt x="577" y="1508"/>
                    <a:pt x="490" y="1891"/>
                    <a:pt x="407" y="2269"/>
                  </a:cubicBezTo>
                  <a:cubicBezTo>
                    <a:pt x="325" y="2652"/>
                    <a:pt x="245" y="3035"/>
                    <a:pt x="179" y="3417"/>
                  </a:cubicBezTo>
                  <a:cubicBezTo>
                    <a:pt x="112" y="3805"/>
                    <a:pt x="44" y="4187"/>
                    <a:pt x="1" y="4578"/>
                  </a:cubicBezTo>
                  <a:cubicBezTo>
                    <a:pt x="119" y="4204"/>
                    <a:pt x="218" y="3825"/>
                    <a:pt x="316" y="3450"/>
                  </a:cubicBezTo>
                  <a:cubicBezTo>
                    <a:pt x="416" y="3071"/>
                    <a:pt x="498" y="2688"/>
                    <a:pt x="585" y="2309"/>
                  </a:cubicBezTo>
                  <a:cubicBezTo>
                    <a:pt x="664" y="1926"/>
                    <a:pt x="742" y="1543"/>
                    <a:pt x="810" y="1160"/>
                  </a:cubicBezTo>
                  <a:lnTo>
                    <a:pt x="908" y="584"/>
                  </a:lnTo>
                  <a:cubicBezTo>
                    <a:pt x="937" y="386"/>
                    <a:pt x="968" y="197"/>
                    <a:pt x="988" y="0"/>
                  </a:cubicBezTo>
                  <a:close/>
                </a:path>
              </a:pathLst>
            </a:custGeom>
            <a:solidFill>
              <a:srgbClr val="D3D1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7"/>
            <p:cNvSpPr/>
            <p:nvPr/>
          </p:nvSpPr>
          <p:spPr>
            <a:xfrm>
              <a:off x="7754000" y="2240419"/>
              <a:ext cx="51613" cy="169339"/>
            </a:xfrm>
            <a:custGeom>
              <a:rect b="b" l="l" r="r" t="t"/>
              <a:pathLst>
                <a:path extrusionOk="0" h="4134" w="1260">
                  <a:moveTo>
                    <a:pt x="857" y="1"/>
                  </a:moveTo>
                  <a:lnTo>
                    <a:pt x="1" y="2188"/>
                  </a:lnTo>
                  <a:lnTo>
                    <a:pt x="1260" y="4133"/>
                  </a:lnTo>
                  <a:lnTo>
                    <a:pt x="857" y="1"/>
                  </a:ln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7"/>
            <p:cNvSpPr/>
            <p:nvPr/>
          </p:nvSpPr>
          <p:spPr>
            <a:xfrm>
              <a:off x="7754000" y="2240419"/>
              <a:ext cx="56160" cy="183225"/>
            </a:xfrm>
            <a:custGeom>
              <a:rect b="b" l="l" r="r" t="t"/>
              <a:pathLst>
                <a:path extrusionOk="0" h="4473" w="1371">
                  <a:moveTo>
                    <a:pt x="857" y="1"/>
                  </a:moveTo>
                  <a:cubicBezTo>
                    <a:pt x="866" y="348"/>
                    <a:pt x="881" y="691"/>
                    <a:pt x="904" y="1039"/>
                  </a:cubicBezTo>
                  <a:cubicBezTo>
                    <a:pt x="928" y="1383"/>
                    <a:pt x="948" y="1729"/>
                    <a:pt x="975" y="2073"/>
                  </a:cubicBezTo>
                  <a:cubicBezTo>
                    <a:pt x="1022" y="2649"/>
                    <a:pt x="1077" y="3225"/>
                    <a:pt x="1137" y="3799"/>
                  </a:cubicBezTo>
                  <a:lnTo>
                    <a:pt x="1137" y="3799"/>
                  </a:lnTo>
                  <a:cubicBezTo>
                    <a:pt x="985" y="3574"/>
                    <a:pt x="831" y="3352"/>
                    <a:pt x="676" y="3130"/>
                  </a:cubicBezTo>
                  <a:cubicBezTo>
                    <a:pt x="459" y="2811"/>
                    <a:pt x="234" y="2499"/>
                    <a:pt x="1" y="2188"/>
                  </a:cubicBezTo>
                  <a:lnTo>
                    <a:pt x="1" y="2188"/>
                  </a:lnTo>
                  <a:cubicBezTo>
                    <a:pt x="190" y="2523"/>
                    <a:pt x="383" y="2862"/>
                    <a:pt x="585" y="3190"/>
                  </a:cubicBezTo>
                  <a:cubicBezTo>
                    <a:pt x="782" y="3521"/>
                    <a:pt x="984" y="3853"/>
                    <a:pt x="1189" y="4181"/>
                  </a:cubicBezTo>
                  <a:lnTo>
                    <a:pt x="1370" y="4472"/>
                  </a:lnTo>
                  <a:lnTo>
                    <a:pt x="1343" y="4125"/>
                  </a:lnTo>
                  <a:cubicBezTo>
                    <a:pt x="1283" y="3434"/>
                    <a:pt x="1217" y="2748"/>
                    <a:pt x="1137" y="2057"/>
                  </a:cubicBezTo>
                  <a:cubicBezTo>
                    <a:pt x="1099" y="1714"/>
                    <a:pt x="1051" y="1370"/>
                    <a:pt x="1008" y="1028"/>
                  </a:cubicBezTo>
                  <a:cubicBezTo>
                    <a:pt x="964" y="684"/>
                    <a:pt x="913" y="341"/>
                    <a:pt x="857" y="1"/>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7"/>
            <p:cNvSpPr/>
            <p:nvPr/>
          </p:nvSpPr>
          <p:spPr>
            <a:xfrm>
              <a:off x="7690673" y="2392265"/>
              <a:ext cx="51736" cy="31295"/>
            </a:xfrm>
            <a:custGeom>
              <a:rect b="b" l="l" r="r" t="t"/>
              <a:pathLst>
                <a:path extrusionOk="0" h="764" w="1263">
                  <a:moveTo>
                    <a:pt x="59" y="0"/>
                  </a:moveTo>
                  <a:cubicBezTo>
                    <a:pt x="16" y="150"/>
                    <a:pt x="0" y="308"/>
                    <a:pt x="47" y="474"/>
                  </a:cubicBezTo>
                  <a:cubicBezTo>
                    <a:pt x="71" y="556"/>
                    <a:pt x="122" y="643"/>
                    <a:pt x="201" y="698"/>
                  </a:cubicBezTo>
                  <a:cubicBezTo>
                    <a:pt x="273" y="747"/>
                    <a:pt x="355" y="764"/>
                    <a:pt x="430" y="764"/>
                  </a:cubicBezTo>
                  <a:cubicBezTo>
                    <a:pt x="446" y="764"/>
                    <a:pt x="462" y="763"/>
                    <a:pt x="477" y="762"/>
                  </a:cubicBezTo>
                  <a:cubicBezTo>
                    <a:pt x="656" y="742"/>
                    <a:pt x="798" y="663"/>
                    <a:pt x="927" y="572"/>
                  </a:cubicBezTo>
                  <a:cubicBezTo>
                    <a:pt x="1058" y="481"/>
                    <a:pt x="1172" y="375"/>
                    <a:pt x="1263" y="248"/>
                  </a:cubicBezTo>
                  <a:lnTo>
                    <a:pt x="1263" y="248"/>
                  </a:lnTo>
                  <a:cubicBezTo>
                    <a:pt x="1124" y="316"/>
                    <a:pt x="991" y="390"/>
                    <a:pt x="856" y="450"/>
                  </a:cubicBezTo>
                  <a:cubicBezTo>
                    <a:pt x="722" y="513"/>
                    <a:pt x="588" y="572"/>
                    <a:pt x="461" y="580"/>
                  </a:cubicBezTo>
                  <a:cubicBezTo>
                    <a:pt x="446" y="582"/>
                    <a:pt x="431" y="583"/>
                    <a:pt x="417" y="583"/>
                  </a:cubicBezTo>
                  <a:cubicBezTo>
                    <a:pt x="310" y="583"/>
                    <a:pt x="233" y="530"/>
                    <a:pt x="177" y="423"/>
                  </a:cubicBezTo>
                  <a:cubicBezTo>
                    <a:pt x="119" y="304"/>
                    <a:pt x="91" y="150"/>
                    <a:pt x="59" y="0"/>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7"/>
            <p:cNvSpPr/>
            <p:nvPr/>
          </p:nvSpPr>
          <p:spPr>
            <a:xfrm>
              <a:off x="7585400" y="2298913"/>
              <a:ext cx="51449" cy="58781"/>
            </a:xfrm>
            <a:custGeom>
              <a:rect b="b" l="l" r="r" t="t"/>
              <a:pathLst>
                <a:path extrusionOk="0" h="1435" w="1256">
                  <a:moveTo>
                    <a:pt x="422" y="1"/>
                  </a:moveTo>
                  <a:cubicBezTo>
                    <a:pt x="411" y="1"/>
                    <a:pt x="399" y="1"/>
                    <a:pt x="388" y="2"/>
                  </a:cubicBezTo>
                  <a:cubicBezTo>
                    <a:pt x="210" y="21"/>
                    <a:pt x="80" y="139"/>
                    <a:pt x="0" y="270"/>
                  </a:cubicBezTo>
                  <a:cubicBezTo>
                    <a:pt x="113" y="177"/>
                    <a:pt x="246" y="111"/>
                    <a:pt x="371" y="111"/>
                  </a:cubicBezTo>
                  <a:cubicBezTo>
                    <a:pt x="378" y="111"/>
                    <a:pt x="385" y="112"/>
                    <a:pt x="392" y="112"/>
                  </a:cubicBezTo>
                  <a:cubicBezTo>
                    <a:pt x="521" y="124"/>
                    <a:pt x="621" y="219"/>
                    <a:pt x="707" y="325"/>
                  </a:cubicBezTo>
                  <a:cubicBezTo>
                    <a:pt x="787" y="444"/>
                    <a:pt x="858" y="570"/>
                    <a:pt x="913" y="708"/>
                  </a:cubicBezTo>
                  <a:cubicBezTo>
                    <a:pt x="956" y="804"/>
                    <a:pt x="991" y="908"/>
                    <a:pt x="1028" y="1011"/>
                  </a:cubicBezTo>
                  <a:lnTo>
                    <a:pt x="1028" y="1011"/>
                  </a:lnTo>
                  <a:cubicBezTo>
                    <a:pt x="1003" y="1009"/>
                    <a:pt x="978" y="1008"/>
                    <a:pt x="952" y="1008"/>
                  </a:cubicBezTo>
                  <a:cubicBezTo>
                    <a:pt x="916" y="1008"/>
                    <a:pt x="877" y="1016"/>
                    <a:pt x="838" y="1020"/>
                  </a:cubicBezTo>
                  <a:cubicBezTo>
                    <a:pt x="818" y="1028"/>
                    <a:pt x="798" y="1035"/>
                    <a:pt x="778" y="1044"/>
                  </a:cubicBezTo>
                  <a:cubicBezTo>
                    <a:pt x="754" y="1063"/>
                    <a:pt x="727" y="1079"/>
                    <a:pt x="723" y="1115"/>
                  </a:cubicBezTo>
                  <a:cubicBezTo>
                    <a:pt x="711" y="1181"/>
                    <a:pt x="743" y="1217"/>
                    <a:pt x="763" y="1245"/>
                  </a:cubicBezTo>
                  <a:cubicBezTo>
                    <a:pt x="787" y="1272"/>
                    <a:pt x="810" y="1296"/>
                    <a:pt x="838" y="1320"/>
                  </a:cubicBezTo>
                  <a:cubicBezTo>
                    <a:pt x="893" y="1363"/>
                    <a:pt x="948" y="1403"/>
                    <a:pt x="1007" y="1434"/>
                  </a:cubicBezTo>
                  <a:cubicBezTo>
                    <a:pt x="964" y="1383"/>
                    <a:pt x="920" y="1332"/>
                    <a:pt x="881" y="1281"/>
                  </a:cubicBezTo>
                  <a:cubicBezTo>
                    <a:pt x="861" y="1252"/>
                    <a:pt x="845" y="1225"/>
                    <a:pt x="829" y="1201"/>
                  </a:cubicBezTo>
                  <a:cubicBezTo>
                    <a:pt x="818" y="1174"/>
                    <a:pt x="814" y="1146"/>
                    <a:pt x="822" y="1146"/>
                  </a:cubicBezTo>
                  <a:cubicBezTo>
                    <a:pt x="818" y="1146"/>
                    <a:pt x="825" y="1146"/>
                    <a:pt x="825" y="1143"/>
                  </a:cubicBezTo>
                  <a:cubicBezTo>
                    <a:pt x="838" y="1143"/>
                    <a:pt x="849" y="1143"/>
                    <a:pt x="861" y="1139"/>
                  </a:cubicBezTo>
                  <a:cubicBezTo>
                    <a:pt x="875" y="1141"/>
                    <a:pt x="888" y="1141"/>
                    <a:pt x="902" y="1141"/>
                  </a:cubicBezTo>
                  <a:cubicBezTo>
                    <a:pt x="915" y="1141"/>
                    <a:pt x="930" y="1141"/>
                    <a:pt x="948" y="1143"/>
                  </a:cubicBezTo>
                  <a:cubicBezTo>
                    <a:pt x="1007" y="1150"/>
                    <a:pt x="1071" y="1166"/>
                    <a:pt x="1133" y="1178"/>
                  </a:cubicBezTo>
                  <a:lnTo>
                    <a:pt x="1255" y="1197"/>
                  </a:lnTo>
                  <a:lnTo>
                    <a:pt x="1220" y="1079"/>
                  </a:lnTo>
                  <a:cubicBezTo>
                    <a:pt x="1181" y="929"/>
                    <a:pt x="1142" y="779"/>
                    <a:pt x="1075" y="637"/>
                  </a:cubicBezTo>
                  <a:cubicBezTo>
                    <a:pt x="1051" y="562"/>
                    <a:pt x="1011" y="491"/>
                    <a:pt x="971" y="424"/>
                  </a:cubicBezTo>
                  <a:cubicBezTo>
                    <a:pt x="936" y="353"/>
                    <a:pt x="885" y="286"/>
                    <a:pt x="834" y="223"/>
                  </a:cubicBezTo>
                  <a:cubicBezTo>
                    <a:pt x="737" y="108"/>
                    <a:pt x="589" y="1"/>
                    <a:pt x="422" y="1"/>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7"/>
            <p:cNvSpPr/>
            <p:nvPr/>
          </p:nvSpPr>
          <p:spPr>
            <a:xfrm>
              <a:off x="7742367" y="2244147"/>
              <a:ext cx="17860" cy="29452"/>
            </a:xfrm>
            <a:custGeom>
              <a:rect b="b" l="l" r="r" t="t"/>
              <a:pathLst>
                <a:path extrusionOk="0" h="719" w="436">
                  <a:moveTo>
                    <a:pt x="218" y="1"/>
                  </a:moveTo>
                  <a:cubicBezTo>
                    <a:pt x="99" y="1"/>
                    <a:pt x="1" y="163"/>
                    <a:pt x="1" y="360"/>
                  </a:cubicBezTo>
                  <a:cubicBezTo>
                    <a:pt x="1" y="558"/>
                    <a:pt x="99" y="719"/>
                    <a:pt x="218" y="719"/>
                  </a:cubicBezTo>
                  <a:cubicBezTo>
                    <a:pt x="336" y="719"/>
                    <a:pt x="435" y="558"/>
                    <a:pt x="435" y="360"/>
                  </a:cubicBezTo>
                  <a:cubicBezTo>
                    <a:pt x="435" y="163"/>
                    <a:pt x="336" y="1"/>
                    <a:pt x="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7"/>
            <p:cNvSpPr/>
            <p:nvPr/>
          </p:nvSpPr>
          <p:spPr>
            <a:xfrm>
              <a:off x="7802499" y="2253404"/>
              <a:ext cx="17860" cy="29452"/>
            </a:xfrm>
            <a:custGeom>
              <a:rect b="b" l="l" r="r" t="t"/>
              <a:pathLst>
                <a:path extrusionOk="0" h="719" w="436">
                  <a:moveTo>
                    <a:pt x="218" y="0"/>
                  </a:moveTo>
                  <a:cubicBezTo>
                    <a:pt x="99" y="0"/>
                    <a:pt x="1" y="161"/>
                    <a:pt x="1" y="359"/>
                  </a:cubicBezTo>
                  <a:cubicBezTo>
                    <a:pt x="1" y="556"/>
                    <a:pt x="99" y="718"/>
                    <a:pt x="218" y="718"/>
                  </a:cubicBezTo>
                  <a:cubicBezTo>
                    <a:pt x="336" y="718"/>
                    <a:pt x="436" y="556"/>
                    <a:pt x="436" y="359"/>
                  </a:cubicBezTo>
                  <a:cubicBezTo>
                    <a:pt x="436" y="161"/>
                    <a:pt x="336" y="0"/>
                    <a:pt x="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7"/>
            <p:cNvSpPr/>
            <p:nvPr/>
          </p:nvSpPr>
          <p:spPr>
            <a:xfrm>
              <a:off x="7705501" y="2187742"/>
              <a:ext cx="64229" cy="21546"/>
            </a:xfrm>
            <a:custGeom>
              <a:rect b="b" l="l" r="r" t="t"/>
              <a:pathLst>
                <a:path extrusionOk="0" h="526" w="1568">
                  <a:moveTo>
                    <a:pt x="816" y="1"/>
                  </a:moveTo>
                  <a:cubicBezTo>
                    <a:pt x="584" y="1"/>
                    <a:pt x="307" y="132"/>
                    <a:pt x="1" y="525"/>
                  </a:cubicBezTo>
                  <a:lnTo>
                    <a:pt x="1567" y="525"/>
                  </a:lnTo>
                  <a:cubicBezTo>
                    <a:pt x="1567" y="525"/>
                    <a:pt x="1280" y="1"/>
                    <a:pt x="8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7"/>
            <p:cNvSpPr/>
            <p:nvPr/>
          </p:nvSpPr>
          <p:spPr>
            <a:xfrm>
              <a:off x="7802499" y="2197409"/>
              <a:ext cx="53743" cy="37767"/>
            </a:xfrm>
            <a:custGeom>
              <a:rect b="b" l="l" r="r" t="t"/>
              <a:pathLst>
                <a:path extrusionOk="0" h="922" w="1312">
                  <a:moveTo>
                    <a:pt x="720" y="0"/>
                  </a:moveTo>
                  <a:cubicBezTo>
                    <a:pt x="369" y="0"/>
                    <a:pt x="1" y="388"/>
                    <a:pt x="1" y="388"/>
                  </a:cubicBezTo>
                  <a:lnTo>
                    <a:pt x="1312" y="921"/>
                  </a:lnTo>
                  <a:cubicBezTo>
                    <a:pt x="1223" y="207"/>
                    <a:pt x="976" y="0"/>
                    <a:pt x="7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7"/>
            <p:cNvSpPr/>
            <p:nvPr/>
          </p:nvSpPr>
          <p:spPr>
            <a:xfrm>
              <a:off x="7890445" y="3941608"/>
              <a:ext cx="288458" cy="262365"/>
            </a:xfrm>
            <a:custGeom>
              <a:rect b="b" l="l" r="r" t="t"/>
              <a:pathLst>
                <a:path extrusionOk="0" h="6405" w="7042">
                  <a:moveTo>
                    <a:pt x="3513" y="1"/>
                  </a:moveTo>
                  <a:cubicBezTo>
                    <a:pt x="1629" y="1"/>
                    <a:pt x="292" y="3106"/>
                    <a:pt x="1" y="6405"/>
                  </a:cubicBezTo>
                  <a:lnTo>
                    <a:pt x="708" y="6405"/>
                  </a:lnTo>
                  <a:cubicBezTo>
                    <a:pt x="708" y="6266"/>
                    <a:pt x="1398" y="1408"/>
                    <a:pt x="2839" y="777"/>
                  </a:cubicBezTo>
                  <a:cubicBezTo>
                    <a:pt x="3093" y="665"/>
                    <a:pt x="3343" y="601"/>
                    <a:pt x="3587" y="601"/>
                  </a:cubicBezTo>
                  <a:cubicBezTo>
                    <a:pt x="4728" y="601"/>
                    <a:pt x="5720" y="2000"/>
                    <a:pt x="6225" y="6405"/>
                  </a:cubicBezTo>
                  <a:cubicBezTo>
                    <a:pt x="6415" y="6382"/>
                    <a:pt x="6570" y="6375"/>
                    <a:pt x="6691" y="6375"/>
                  </a:cubicBezTo>
                  <a:cubicBezTo>
                    <a:pt x="6933" y="6375"/>
                    <a:pt x="7041" y="6405"/>
                    <a:pt x="7041" y="6405"/>
                  </a:cubicBezTo>
                  <a:cubicBezTo>
                    <a:pt x="7041" y="6405"/>
                    <a:pt x="6268" y="796"/>
                    <a:pt x="4085" y="94"/>
                  </a:cubicBezTo>
                  <a:cubicBezTo>
                    <a:pt x="3890" y="31"/>
                    <a:pt x="3699" y="1"/>
                    <a:pt x="35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7"/>
            <p:cNvSpPr/>
            <p:nvPr/>
          </p:nvSpPr>
          <p:spPr>
            <a:xfrm>
              <a:off x="8142650" y="3856367"/>
              <a:ext cx="273220" cy="469471"/>
            </a:xfrm>
            <a:custGeom>
              <a:rect b="b" l="l" r="r" t="t"/>
              <a:pathLst>
                <a:path extrusionOk="0" h="11461" w="6670">
                  <a:moveTo>
                    <a:pt x="5264" y="1"/>
                  </a:moveTo>
                  <a:cubicBezTo>
                    <a:pt x="5017" y="1"/>
                    <a:pt x="4731" y="169"/>
                    <a:pt x="4432" y="477"/>
                  </a:cubicBezTo>
                  <a:cubicBezTo>
                    <a:pt x="2858" y="2104"/>
                    <a:pt x="1" y="11461"/>
                    <a:pt x="1" y="11461"/>
                  </a:cubicBezTo>
                  <a:lnTo>
                    <a:pt x="4235" y="11461"/>
                  </a:lnTo>
                  <a:cubicBezTo>
                    <a:pt x="6669" y="3077"/>
                    <a:pt x="6322" y="1"/>
                    <a:pt x="5264" y="1"/>
                  </a:cubicBezTo>
                  <a:close/>
                </a:path>
              </a:pathLst>
            </a:custGeom>
            <a:solidFill>
              <a:srgbClr val="FF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7"/>
            <p:cNvSpPr/>
            <p:nvPr/>
          </p:nvSpPr>
          <p:spPr>
            <a:xfrm>
              <a:off x="8280856" y="3966759"/>
              <a:ext cx="88151" cy="30804"/>
            </a:xfrm>
            <a:custGeom>
              <a:rect b="b" l="l" r="r" t="t"/>
              <a:pathLst>
                <a:path extrusionOk="0" h="752" w="2152">
                  <a:moveTo>
                    <a:pt x="962" y="1"/>
                  </a:moveTo>
                  <a:cubicBezTo>
                    <a:pt x="406" y="1"/>
                    <a:pt x="0" y="387"/>
                    <a:pt x="0" y="387"/>
                  </a:cubicBezTo>
                  <a:cubicBezTo>
                    <a:pt x="0" y="387"/>
                    <a:pt x="521" y="751"/>
                    <a:pt x="1445" y="751"/>
                  </a:cubicBezTo>
                  <a:cubicBezTo>
                    <a:pt x="1659" y="751"/>
                    <a:pt x="1895" y="732"/>
                    <a:pt x="2151" y="683"/>
                  </a:cubicBezTo>
                  <a:cubicBezTo>
                    <a:pt x="1738" y="160"/>
                    <a:pt x="1319" y="1"/>
                    <a:pt x="962"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7"/>
            <p:cNvSpPr/>
            <p:nvPr/>
          </p:nvSpPr>
          <p:spPr>
            <a:xfrm>
              <a:off x="8242556" y="4073629"/>
              <a:ext cx="99621" cy="34941"/>
            </a:xfrm>
            <a:custGeom>
              <a:rect b="b" l="l" r="r" t="t"/>
              <a:pathLst>
                <a:path extrusionOk="0" h="853" w="2432">
                  <a:moveTo>
                    <a:pt x="1087" y="1"/>
                  </a:moveTo>
                  <a:cubicBezTo>
                    <a:pt x="459" y="1"/>
                    <a:pt x="0" y="439"/>
                    <a:pt x="0" y="439"/>
                  </a:cubicBezTo>
                  <a:cubicBezTo>
                    <a:pt x="0" y="439"/>
                    <a:pt x="586" y="853"/>
                    <a:pt x="1627" y="853"/>
                  </a:cubicBezTo>
                  <a:cubicBezTo>
                    <a:pt x="1871" y="853"/>
                    <a:pt x="2140" y="830"/>
                    <a:pt x="2432" y="774"/>
                  </a:cubicBezTo>
                  <a:cubicBezTo>
                    <a:pt x="1964" y="181"/>
                    <a:pt x="1490" y="1"/>
                    <a:pt x="1087"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7"/>
            <p:cNvSpPr/>
            <p:nvPr/>
          </p:nvSpPr>
          <p:spPr>
            <a:xfrm>
              <a:off x="8203765" y="4174723"/>
              <a:ext cx="121290" cy="42437"/>
            </a:xfrm>
            <a:custGeom>
              <a:rect b="b" l="l" r="r" t="t"/>
              <a:pathLst>
                <a:path extrusionOk="0" h="1036" w="2961">
                  <a:moveTo>
                    <a:pt x="1320" y="1"/>
                  </a:moveTo>
                  <a:cubicBezTo>
                    <a:pt x="556" y="1"/>
                    <a:pt x="0" y="532"/>
                    <a:pt x="0" y="532"/>
                  </a:cubicBezTo>
                  <a:cubicBezTo>
                    <a:pt x="0" y="532"/>
                    <a:pt x="715" y="1036"/>
                    <a:pt x="1987" y="1036"/>
                  </a:cubicBezTo>
                  <a:cubicBezTo>
                    <a:pt x="2282" y="1036"/>
                    <a:pt x="2607" y="1009"/>
                    <a:pt x="2960" y="942"/>
                  </a:cubicBezTo>
                  <a:cubicBezTo>
                    <a:pt x="2389" y="220"/>
                    <a:pt x="1811" y="1"/>
                    <a:pt x="132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7"/>
            <p:cNvSpPr/>
            <p:nvPr/>
          </p:nvSpPr>
          <p:spPr>
            <a:xfrm>
              <a:off x="7953199" y="3926985"/>
              <a:ext cx="144557" cy="102898"/>
            </a:xfrm>
            <a:custGeom>
              <a:rect b="b" l="l" r="r" t="t"/>
              <a:pathLst>
                <a:path extrusionOk="0" h="2512" w="3529">
                  <a:moveTo>
                    <a:pt x="2011" y="1"/>
                  </a:moveTo>
                  <a:cubicBezTo>
                    <a:pt x="1895" y="1"/>
                    <a:pt x="1787" y="97"/>
                    <a:pt x="1721" y="380"/>
                  </a:cubicBezTo>
                  <a:cubicBezTo>
                    <a:pt x="1543" y="224"/>
                    <a:pt x="1401" y="165"/>
                    <a:pt x="1289" y="165"/>
                  </a:cubicBezTo>
                  <a:cubicBezTo>
                    <a:pt x="1003" y="165"/>
                    <a:pt x="910" y="552"/>
                    <a:pt x="904" y="719"/>
                  </a:cubicBezTo>
                  <a:cubicBezTo>
                    <a:pt x="877" y="704"/>
                    <a:pt x="848" y="697"/>
                    <a:pt x="820" y="697"/>
                  </a:cubicBezTo>
                  <a:cubicBezTo>
                    <a:pt x="601" y="697"/>
                    <a:pt x="375" y="1090"/>
                    <a:pt x="375" y="1090"/>
                  </a:cubicBezTo>
                  <a:cubicBezTo>
                    <a:pt x="375" y="1090"/>
                    <a:pt x="1" y="1895"/>
                    <a:pt x="375" y="2357"/>
                  </a:cubicBezTo>
                  <a:cubicBezTo>
                    <a:pt x="465" y="2469"/>
                    <a:pt x="559" y="2511"/>
                    <a:pt x="649" y="2511"/>
                  </a:cubicBezTo>
                  <a:cubicBezTo>
                    <a:pt x="930" y="2511"/>
                    <a:pt x="1172" y="2097"/>
                    <a:pt x="1172" y="2097"/>
                  </a:cubicBezTo>
                  <a:lnTo>
                    <a:pt x="3513" y="2017"/>
                  </a:lnTo>
                  <a:cubicBezTo>
                    <a:pt x="3513" y="2017"/>
                    <a:pt x="3529" y="826"/>
                    <a:pt x="3169" y="463"/>
                  </a:cubicBezTo>
                  <a:cubicBezTo>
                    <a:pt x="3045" y="340"/>
                    <a:pt x="2934" y="300"/>
                    <a:pt x="2842" y="300"/>
                  </a:cubicBezTo>
                  <a:cubicBezTo>
                    <a:pt x="2663" y="300"/>
                    <a:pt x="2553" y="451"/>
                    <a:pt x="2553" y="451"/>
                  </a:cubicBezTo>
                  <a:cubicBezTo>
                    <a:pt x="2553" y="451"/>
                    <a:pt x="2262" y="1"/>
                    <a:pt x="2011" y="1"/>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7"/>
            <p:cNvSpPr/>
            <p:nvPr/>
          </p:nvSpPr>
          <p:spPr>
            <a:xfrm>
              <a:off x="7960286" y="3923421"/>
              <a:ext cx="137265" cy="100153"/>
            </a:xfrm>
            <a:custGeom>
              <a:rect b="b" l="l" r="r" t="t"/>
              <a:pathLst>
                <a:path extrusionOk="0" h="2445" w="3351">
                  <a:moveTo>
                    <a:pt x="1837" y="1"/>
                  </a:moveTo>
                  <a:cubicBezTo>
                    <a:pt x="1815" y="1"/>
                    <a:pt x="1793" y="4"/>
                    <a:pt x="1769" y="9"/>
                  </a:cubicBezTo>
                  <a:cubicBezTo>
                    <a:pt x="1698" y="24"/>
                    <a:pt x="1635" y="76"/>
                    <a:pt x="1599" y="128"/>
                  </a:cubicBezTo>
                  <a:cubicBezTo>
                    <a:pt x="1551" y="179"/>
                    <a:pt x="1540" y="234"/>
                    <a:pt x="1509" y="285"/>
                  </a:cubicBezTo>
                  <a:lnTo>
                    <a:pt x="1500" y="314"/>
                  </a:lnTo>
                  <a:lnTo>
                    <a:pt x="1500" y="314"/>
                  </a:lnTo>
                  <a:cubicBezTo>
                    <a:pt x="1448" y="276"/>
                    <a:pt x="1393" y="241"/>
                    <a:pt x="1331" y="214"/>
                  </a:cubicBezTo>
                  <a:cubicBezTo>
                    <a:pt x="1270" y="186"/>
                    <a:pt x="1195" y="164"/>
                    <a:pt x="1118" y="164"/>
                  </a:cubicBezTo>
                  <a:cubicBezTo>
                    <a:pt x="1065" y="164"/>
                    <a:pt x="1011" y="174"/>
                    <a:pt x="959" y="199"/>
                  </a:cubicBezTo>
                  <a:cubicBezTo>
                    <a:pt x="837" y="257"/>
                    <a:pt x="766" y="372"/>
                    <a:pt x="723" y="474"/>
                  </a:cubicBezTo>
                  <a:cubicBezTo>
                    <a:pt x="695" y="552"/>
                    <a:pt x="674" y="628"/>
                    <a:pt x="664" y="708"/>
                  </a:cubicBezTo>
                  <a:lnTo>
                    <a:pt x="664" y="708"/>
                  </a:lnTo>
                  <a:cubicBezTo>
                    <a:pt x="661" y="708"/>
                    <a:pt x="657" y="708"/>
                    <a:pt x="654" y="708"/>
                  </a:cubicBezTo>
                  <a:cubicBezTo>
                    <a:pt x="611" y="708"/>
                    <a:pt x="569" y="718"/>
                    <a:pt x="533" y="735"/>
                  </a:cubicBezTo>
                  <a:cubicBezTo>
                    <a:pt x="471" y="767"/>
                    <a:pt x="415" y="806"/>
                    <a:pt x="372" y="853"/>
                  </a:cubicBezTo>
                  <a:cubicBezTo>
                    <a:pt x="281" y="944"/>
                    <a:pt x="214" y="1039"/>
                    <a:pt x="151" y="1150"/>
                  </a:cubicBezTo>
                  <a:lnTo>
                    <a:pt x="147" y="1153"/>
                  </a:lnTo>
                  <a:cubicBezTo>
                    <a:pt x="103" y="1260"/>
                    <a:pt x="72" y="1366"/>
                    <a:pt x="48" y="1477"/>
                  </a:cubicBezTo>
                  <a:cubicBezTo>
                    <a:pt x="21" y="1587"/>
                    <a:pt x="5" y="1702"/>
                    <a:pt x="5" y="1813"/>
                  </a:cubicBezTo>
                  <a:cubicBezTo>
                    <a:pt x="1" y="1927"/>
                    <a:pt x="12" y="2042"/>
                    <a:pt x="41" y="2152"/>
                  </a:cubicBezTo>
                  <a:cubicBezTo>
                    <a:pt x="72" y="2259"/>
                    <a:pt x="127" y="2361"/>
                    <a:pt x="202" y="2444"/>
                  </a:cubicBezTo>
                  <a:cubicBezTo>
                    <a:pt x="76" y="2259"/>
                    <a:pt x="48" y="2033"/>
                    <a:pt x="76" y="1820"/>
                  </a:cubicBezTo>
                  <a:cubicBezTo>
                    <a:pt x="88" y="1710"/>
                    <a:pt x="112" y="1607"/>
                    <a:pt x="143" y="1505"/>
                  </a:cubicBezTo>
                  <a:cubicBezTo>
                    <a:pt x="170" y="1398"/>
                    <a:pt x="210" y="1295"/>
                    <a:pt x="254" y="1201"/>
                  </a:cubicBezTo>
                  <a:lnTo>
                    <a:pt x="254" y="1208"/>
                  </a:lnTo>
                  <a:cubicBezTo>
                    <a:pt x="312" y="1114"/>
                    <a:pt x="384" y="1024"/>
                    <a:pt x="467" y="952"/>
                  </a:cubicBezTo>
                  <a:cubicBezTo>
                    <a:pt x="506" y="917"/>
                    <a:pt x="549" y="889"/>
                    <a:pt x="589" y="873"/>
                  </a:cubicBezTo>
                  <a:cubicBezTo>
                    <a:pt x="611" y="865"/>
                    <a:pt x="630" y="862"/>
                    <a:pt x="648" y="862"/>
                  </a:cubicBezTo>
                  <a:cubicBezTo>
                    <a:pt x="666" y="862"/>
                    <a:pt x="681" y="865"/>
                    <a:pt x="695" y="873"/>
                  </a:cubicBezTo>
                  <a:lnTo>
                    <a:pt x="802" y="929"/>
                  </a:lnTo>
                  <a:lnTo>
                    <a:pt x="810" y="806"/>
                  </a:lnTo>
                  <a:cubicBezTo>
                    <a:pt x="822" y="629"/>
                    <a:pt x="901" y="415"/>
                    <a:pt x="1035" y="356"/>
                  </a:cubicBezTo>
                  <a:cubicBezTo>
                    <a:pt x="1059" y="344"/>
                    <a:pt x="1086" y="338"/>
                    <a:pt x="1115" y="338"/>
                  </a:cubicBezTo>
                  <a:cubicBezTo>
                    <a:pt x="1160" y="338"/>
                    <a:pt x="1209" y="352"/>
                    <a:pt x="1260" y="376"/>
                  </a:cubicBezTo>
                  <a:cubicBezTo>
                    <a:pt x="1338" y="412"/>
                    <a:pt x="1414" y="470"/>
                    <a:pt x="1489" y="534"/>
                  </a:cubicBezTo>
                  <a:lnTo>
                    <a:pt x="1595" y="621"/>
                  </a:lnTo>
                  <a:lnTo>
                    <a:pt x="1635" y="486"/>
                  </a:lnTo>
                  <a:lnTo>
                    <a:pt x="1678" y="352"/>
                  </a:lnTo>
                  <a:cubicBezTo>
                    <a:pt x="1698" y="317"/>
                    <a:pt x="1710" y="261"/>
                    <a:pt x="1737" y="237"/>
                  </a:cubicBezTo>
                  <a:cubicBezTo>
                    <a:pt x="1770" y="197"/>
                    <a:pt x="1800" y="179"/>
                    <a:pt x="1837" y="179"/>
                  </a:cubicBezTo>
                  <a:cubicBezTo>
                    <a:pt x="1857" y="179"/>
                    <a:pt x="1880" y="185"/>
                    <a:pt x="1907" y="195"/>
                  </a:cubicBezTo>
                  <a:cubicBezTo>
                    <a:pt x="1982" y="226"/>
                    <a:pt x="2057" y="289"/>
                    <a:pt x="2124" y="356"/>
                  </a:cubicBezTo>
                  <a:cubicBezTo>
                    <a:pt x="2191" y="423"/>
                    <a:pt x="2258" y="506"/>
                    <a:pt x="2309" y="581"/>
                  </a:cubicBezTo>
                  <a:lnTo>
                    <a:pt x="2376" y="676"/>
                  </a:lnTo>
                  <a:lnTo>
                    <a:pt x="2447" y="585"/>
                  </a:lnTo>
                  <a:cubicBezTo>
                    <a:pt x="2491" y="530"/>
                    <a:pt x="2566" y="479"/>
                    <a:pt x="2633" y="467"/>
                  </a:cubicBezTo>
                  <a:cubicBezTo>
                    <a:pt x="2645" y="465"/>
                    <a:pt x="2658" y="464"/>
                    <a:pt x="2670" y="464"/>
                  </a:cubicBezTo>
                  <a:cubicBezTo>
                    <a:pt x="2733" y="464"/>
                    <a:pt x="2795" y="487"/>
                    <a:pt x="2858" y="526"/>
                  </a:cubicBezTo>
                  <a:cubicBezTo>
                    <a:pt x="3008" y="621"/>
                    <a:pt x="3090" y="787"/>
                    <a:pt x="3150" y="968"/>
                  </a:cubicBezTo>
                  <a:cubicBezTo>
                    <a:pt x="3209" y="1146"/>
                    <a:pt x="3245" y="1335"/>
                    <a:pt x="3276" y="1528"/>
                  </a:cubicBezTo>
                  <a:cubicBezTo>
                    <a:pt x="3308" y="1718"/>
                    <a:pt x="3323" y="1911"/>
                    <a:pt x="3340" y="2104"/>
                  </a:cubicBezTo>
                  <a:cubicBezTo>
                    <a:pt x="3351" y="1911"/>
                    <a:pt x="3351" y="1718"/>
                    <a:pt x="3340" y="1521"/>
                  </a:cubicBezTo>
                  <a:cubicBezTo>
                    <a:pt x="3327" y="1327"/>
                    <a:pt x="3304" y="1130"/>
                    <a:pt x="3252" y="936"/>
                  </a:cubicBezTo>
                  <a:cubicBezTo>
                    <a:pt x="3225" y="842"/>
                    <a:pt x="3198" y="743"/>
                    <a:pt x="3146" y="652"/>
                  </a:cubicBezTo>
                  <a:cubicBezTo>
                    <a:pt x="3099" y="558"/>
                    <a:pt x="3019" y="474"/>
                    <a:pt x="2937" y="412"/>
                  </a:cubicBezTo>
                  <a:cubicBezTo>
                    <a:pt x="2866" y="357"/>
                    <a:pt x="2768" y="309"/>
                    <a:pt x="2665" y="309"/>
                  </a:cubicBezTo>
                  <a:cubicBezTo>
                    <a:pt x="2648" y="309"/>
                    <a:pt x="2630" y="310"/>
                    <a:pt x="2613" y="313"/>
                  </a:cubicBezTo>
                  <a:cubicBezTo>
                    <a:pt x="2529" y="326"/>
                    <a:pt x="2456" y="360"/>
                    <a:pt x="2393" y="412"/>
                  </a:cubicBezTo>
                  <a:lnTo>
                    <a:pt x="2393" y="412"/>
                  </a:lnTo>
                  <a:cubicBezTo>
                    <a:pt x="2349" y="350"/>
                    <a:pt x="2303" y="293"/>
                    <a:pt x="2250" y="237"/>
                  </a:cubicBezTo>
                  <a:cubicBezTo>
                    <a:pt x="2176" y="159"/>
                    <a:pt x="2092" y="80"/>
                    <a:pt x="1974" y="29"/>
                  </a:cubicBezTo>
                  <a:cubicBezTo>
                    <a:pt x="1946" y="17"/>
                    <a:pt x="1915" y="9"/>
                    <a:pt x="1879" y="5"/>
                  </a:cubicBezTo>
                  <a:cubicBezTo>
                    <a:pt x="1865" y="2"/>
                    <a:pt x="1851" y="1"/>
                    <a:pt x="1837" y="1"/>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7"/>
            <p:cNvSpPr/>
            <p:nvPr/>
          </p:nvSpPr>
          <p:spPr>
            <a:xfrm>
              <a:off x="7752075" y="4192869"/>
              <a:ext cx="638769" cy="539558"/>
            </a:xfrm>
            <a:custGeom>
              <a:rect b="b" l="l" r="r" t="t"/>
              <a:pathLst>
                <a:path extrusionOk="0" h="13172" w="15594">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7"/>
            <p:cNvSpPr/>
            <p:nvPr/>
          </p:nvSpPr>
          <p:spPr>
            <a:xfrm>
              <a:off x="8054212" y="3945131"/>
              <a:ext cx="21055" cy="75822"/>
            </a:xfrm>
            <a:custGeom>
              <a:rect b="b" l="l" r="r" t="t"/>
              <a:pathLst>
                <a:path extrusionOk="0" h="1851" w="514">
                  <a:moveTo>
                    <a:pt x="174" y="0"/>
                  </a:moveTo>
                  <a:lnTo>
                    <a:pt x="1" y="15"/>
                  </a:lnTo>
                  <a:cubicBezTo>
                    <a:pt x="48" y="335"/>
                    <a:pt x="107" y="647"/>
                    <a:pt x="182" y="959"/>
                  </a:cubicBezTo>
                  <a:cubicBezTo>
                    <a:pt x="222" y="1113"/>
                    <a:pt x="265" y="1266"/>
                    <a:pt x="316" y="1417"/>
                  </a:cubicBezTo>
                  <a:cubicBezTo>
                    <a:pt x="367" y="1567"/>
                    <a:pt x="427" y="1716"/>
                    <a:pt x="513" y="1851"/>
                  </a:cubicBezTo>
                  <a:cubicBezTo>
                    <a:pt x="439" y="1713"/>
                    <a:pt x="395" y="1559"/>
                    <a:pt x="356" y="1405"/>
                  </a:cubicBezTo>
                  <a:cubicBezTo>
                    <a:pt x="320" y="1251"/>
                    <a:pt x="289" y="1097"/>
                    <a:pt x="265" y="939"/>
                  </a:cubicBezTo>
                  <a:cubicBezTo>
                    <a:pt x="218" y="627"/>
                    <a:pt x="190" y="312"/>
                    <a:pt x="174"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7"/>
            <p:cNvSpPr/>
            <p:nvPr/>
          </p:nvSpPr>
          <p:spPr>
            <a:xfrm>
              <a:off x="8020132" y="3942346"/>
              <a:ext cx="11183" cy="88479"/>
            </a:xfrm>
            <a:custGeom>
              <a:rect b="b" l="l" r="r" t="t"/>
              <a:pathLst>
                <a:path extrusionOk="0" h="2160" w="273">
                  <a:moveTo>
                    <a:pt x="0" y="1"/>
                  </a:moveTo>
                  <a:cubicBezTo>
                    <a:pt x="8" y="367"/>
                    <a:pt x="32" y="731"/>
                    <a:pt x="71" y="1090"/>
                  </a:cubicBezTo>
                  <a:cubicBezTo>
                    <a:pt x="110" y="1453"/>
                    <a:pt x="170" y="1812"/>
                    <a:pt x="272" y="2159"/>
                  </a:cubicBezTo>
                  <a:cubicBezTo>
                    <a:pt x="197" y="1804"/>
                    <a:pt x="170" y="1445"/>
                    <a:pt x="158" y="1086"/>
                  </a:cubicBezTo>
                  <a:cubicBezTo>
                    <a:pt x="146" y="727"/>
                    <a:pt x="150" y="364"/>
                    <a:pt x="174" y="8"/>
                  </a:cubicBezTo>
                  <a:lnTo>
                    <a:pt x="0" y="1"/>
                  </a:ln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7"/>
            <p:cNvSpPr/>
            <p:nvPr/>
          </p:nvSpPr>
          <p:spPr>
            <a:xfrm>
              <a:off x="7986788" y="3956232"/>
              <a:ext cx="8479" cy="77993"/>
            </a:xfrm>
            <a:custGeom>
              <a:rect b="b" l="l" r="r" t="t"/>
              <a:pathLst>
                <a:path extrusionOk="0" h="1904" w="207">
                  <a:moveTo>
                    <a:pt x="1" y="1"/>
                  </a:moveTo>
                  <a:cubicBezTo>
                    <a:pt x="13" y="321"/>
                    <a:pt x="28" y="640"/>
                    <a:pt x="57" y="957"/>
                  </a:cubicBezTo>
                  <a:cubicBezTo>
                    <a:pt x="72" y="1118"/>
                    <a:pt x="88" y="1276"/>
                    <a:pt x="108" y="1434"/>
                  </a:cubicBezTo>
                  <a:cubicBezTo>
                    <a:pt x="131" y="1591"/>
                    <a:pt x="155" y="1749"/>
                    <a:pt x="206" y="1904"/>
                  </a:cubicBezTo>
                  <a:cubicBezTo>
                    <a:pt x="170" y="1746"/>
                    <a:pt x="159" y="1587"/>
                    <a:pt x="151" y="1430"/>
                  </a:cubicBezTo>
                  <a:cubicBezTo>
                    <a:pt x="143" y="1272"/>
                    <a:pt x="143" y="1114"/>
                    <a:pt x="143" y="957"/>
                  </a:cubicBezTo>
                  <a:cubicBezTo>
                    <a:pt x="143" y="636"/>
                    <a:pt x="155" y="321"/>
                    <a:pt x="170" y="5"/>
                  </a:cubicBezTo>
                  <a:lnTo>
                    <a:pt x="1" y="1"/>
                  </a:ln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7"/>
            <p:cNvSpPr/>
            <p:nvPr/>
          </p:nvSpPr>
          <p:spPr>
            <a:xfrm>
              <a:off x="7707631" y="3023529"/>
              <a:ext cx="118873" cy="26380"/>
            </a:xfrm>
            <a:custGeom>
              <a:rect b="b" l="l" r="r" t="t"/>
              <a:pathLst>
                <a:path extrusionOk="0" h="644" w="2902">
                  <a:moveTo>
                    <a:pt x="2901" y="0"/>
                  </a:moveTo>
                  <a:cubicBezTo>
                    <a:pt x="2400" y="43"/>
                    <a:pt x="1918" y="134"/>
                    <a:pt x="1433" y="237"/>
                  </a:cubicBezTo>
                  <a:cubicBezTo>
                    <a:pt x="952" y="347"/>
                    <a:pt x="474" y="469"/>
                    <a:pt x="0" y="643"/>
                  </a:cubicBezTo>
                  <a:cubicBezTo>
                    <a:pt x="497" y="604"/>
                    <a:pt x="983" y="513"/>
                    <a:pt x="1468" y="407"/>
                  </a:cubicBezTo>
                  <a:cubicBezTo>
                    <a:pt x="1950" y="296"/>
                    <a:pt x="2431" y="174"/>
                    <a:pt x="2901"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7"/>
            <p:cNvSpPr/>
            <p:nvPr/>
          </p:nvSpPr>
          <p:spPr>
            <a:xfrm>
              <a:off x="7714758" y="3046591"/>
              <a:ext cx="111746" cy="28838"/>
            </a:xfrm>
            <a:custGeom>
              <a:rect b="b" l="l" r="r" t="t"/>
              <a:pathLst>
                <a:path extrusionOk="0" h="704" w="2728">
                  <a:moveTo>
                    <a:pt x="2727" y="1"/>
                  </a:moveTo>
                  <a:cubicBezTo>
                    <a:pt x="2254" y="53"/>
                    <a:pt x="1796" y="155"/>
                    <a:pt x="1341" y="270"/>
                  </a:cubicBezTo>
                  <a:cubicBezTo>
                    <a:pt x="888" y="388"/>
                    <a:pt x="438" y="522"/>
                    <a:pt x="0" y="704"/>
                  </a:cubicBezTo>
                  <a:cubicBezTo>
                    <a:pt x="474" y="652"/>
                    <a:pt x="931" y="550"/>
                    <a:pt x="1385" y="436"/>
                  </a:cubicBezTo>
                  <a:cubicBezTo>
                    <a:pt x="1839" y="317"/>
                    <a:pt x="2289" y="183"/>
                    <a:pt x="2727" y="1"/>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7"/>
            <p:cNvSpPr/>
            <p:nvPr/>
          </p:nvSpPr>
          <p:spPr>
            <a:xfrm>
              <a:off x="7724753" y="3072028"/>
              <a:ext cx="95402" cy="33303"/>
            </a:xfrm>
            <a:custGeom>
              <a:rect b="b" l="l" r="r" t="t"/>
              <a:pathLst>
                <a:path extrusionOk="0" h="813" w="2329">
                  <a:moveTo>
                    <a:pt x="2329" y="0"/>
                  </a:moveTo>
                  <a:lnTo>
                    <a:pt x="2329" y="0"/>
                  </a:lnTo>
                  <a:cubicBezTo>
                    <a:pt x="1919" y="71"/>
                    <a:pt x="1524" y="193"/>
                    <a:pt x="1137" y="323"/>
                  </a:cubicBezTo>
                  <a:cubicBezTo>
                    <a:pt x="747" y="462"/>
                    <a:pt x="363" y="611"/>
                    <a:pt x="1" y="813"/>
                  </a:cubicBezTo>
                  <a:cubicBezTo>
                    <a:pt x="411" y="742"/>
                    <a:pt x="802" y="620"/>
                    <a:pt x="1192" y="489"/>
                  </a:cubicBezTo>
                  <a:cubicBezTo>
                    <a:pt x="1580" y="351"/>
                    <a:pt x="1962" y="201"/>
                    <a:pt x="2329"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7"/>
            <p:cNvSpPr/>
            <p:nvPr/>
          </p:nvSpPr>
          <p:spPr>
            <a:xfrm>
              <a:off x="8341644" y="3914533"/>
              <a:ext cx="4424" cy="3482"/>
            </a:xfrm>
            <a:custGeom>
              <a:rect b="b" l="l" r="r" t="t"/>
              <a:pathLst>
                <a:path extrusionOk="0" h="85" w="108">
                  <a:moveTo>
                    <a:pt x="55" y="1"/>
                  </a:moveTo>
                  <a:cubicBezTo>
                    <a:pt x="0" y="1"/>
                    <a:pt x="0" y="84"/>
                    <a:pt x="55" y="84"/>
                  </a:cubicBezTo>
                  <a:cubicBezTo>
                    <a:pt x="108" y="84"/>
                    <a:pt x="108" y="1"/>
                    <a:pt x="55"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7"/>
            <p:cNvSpPr/>
            <p:nvPr/>
          </p:nvSpPr>
          <p:spPr>
            <a:xfrm>
              <a:off x="8334844" y="3937635"/>
              <a:ext cx="7824" cy="5940"/>
            </a:xfrm>
            <a:custGeom>
              <a:rect b="b" l="l" r="r" t="t"/>
              <a:pathLst>
                <a:path extrusionOk="0" h="145" w="191">
                  <a:moveTo>
                    <a:pt x="78" y="1"/>
                  </a:moveTo>
                  <a:cubicBezTo>
                    <a:pt x="48" y="1"/>
                    <a:pt x="16" y="17"/>
                    <a:pt x="8" y="45"/>
                  </a:cubicBezTo>
                  <a:cubicBezTo>
                    <a:pt x="1" y="68"/>
                    <a:pt x="13" y="96"/>
                    <a:pt x="32" y="108"/>
                  </a:cubicBezTo>
                  <a:cubicBezTo>
                    <a:pt x="35" y="108"/>
                    <a:pt x="40" y="110"/>
                    <a:pt x="43" y="111"/>
                  </a:cubicBezTo>
                  <a:lnTo>
                    <a:pt x="43" y="111"/>
                  </a:lnTo>
                  <a:cubicBezTo>
                    <a:pt x="44" y="111"/>
                    <a:pt x="44" y="112"/>
                    <a:pt x="44" y="112"/>
                  </a:cubicBezTo>
                  <a:cubicBezTo>
                    <a:pt x="56" y="127"/>
                    <a:pt x="68" y="139"/>
                    <a:pt x="88" y="143"/>
                  </a:cubicBezTo>
                  <a:cubicBezTo>
                    <a:pt x="93" y="145"/>
                    <a:pt x="98" y="145"/>
                    <a:pt x="104" y="145"/>
                  </a:cubicBezTo>
                  <a:cubicBezTo>
                    <a:pt x="116" y="145"/>
                    <a:pt x="128" y="143"/>
                    <a:pt x="139" y="143"/>
                  </a:cubicBezTo>
                  <a:cubicBezTo>
                    <a:pt x="179" y="136"/>
                    <a:pt x="190" y="88"/>
                    <a:pt x="174" y="56"/>
                  </a:cubicBezTo>
                  <a:cubicBezTo>
                    <a:pt x="173" y="55"/>
                    <a:pt x="173" y="55"/>
                    <a:pt x="172" y="54"/>
                  </a:cubicBezTo>
                  <a:lnTo>
                    <a:pt x="172" y="54"/>
                  </a:lnTo>
                  <a:cubicBezTo>
                    <a:pt x="171" y="50"/>
                    <a:pt x="169" y="47"/>
                    <a:pt x="166" y="45"/>
                  </a:cubicBezTo>
                  <a:cubicBezTo>
                    <a:pt x="163" y="32"/>
                    <a:pt x="155" y="21"/>
                    <a:pt x="143" y="17"/>
                  </a:cubicBezTo>
                  <a:cubicBezTo>
                    <a:pt x="127" y="5"/>
                    <a:pt x="108" y="5"/>
                    <a:pt x="88" y="1"/>
                  </a:cubicBezTo>
                  <a:cubicBezTo>
                    <a:pt x="85" y="1"/>
                    <a:pt x="82" y="1"/>
                    <a:pt x="7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7"/>
            <p:cNvSpPr/>
            <p:nvPr/>
          </p:nvSpPr>
          <p:spPr>
            <a:xfrm>
              <a:off x="8306580" y="3935956"/>
              <a:ext cx="6800" cy="7250"/>
            </a:xfrm>
            <a:custGeom>
              <a:rect b="b" l="l" r="r" t="t"/>
              <a:pathLst>
                <a:path extrusionOk="0" h="177" w="166">
                  <a:moveTo>
                    <a:pt x="106" y="1"/>
                  </a:moveTo>
                  <a:cubicBezTo>
                    <a:pt x="103" y="1"/>
                    <a:pt x="96" y="1"/>
                    <a:pt x="83" y="2"/>
                  </a:cubicBezTo>
                  <a:cubicBezTo>
                    <a:pt x="67" y="2"/>
                    <a:pt x="51" y="7"/>
                    <a:pt x="40" y="15"/>
                  </a:cubicBezTo>
                  <a:cubicBezTo>
                    <a:pt x="35" y="19"/>
                    <a:pt x="32" y="22"/>
                    <a:pt x="24" y="26"/>
                  </a:cubicBezTo>
                  <a:cubicBezTo>
                    <a:pt x="20" y="31"/>
                    <a:pt x="16" y="38"/>
                    <a:pt x="12" y="42"/>
                  </a:cubicBezTo>
                  <a:cubicBezTo>
                    <a:pt x="4" y="58"/>
                    <a:pt x="4" y="62"/>
                    <a:pt x="0" y="78"/>
                  </a:cubicBezTo>
                  <a:cubicBezTo>
                    <a:pt x="0" y="90"/>
                    <a:pt x="0" y="97"/>
                    <a:pt x="4" y="109"/>
                  </a:cubicBezTo>
                  <a:cubicBezTo>
                    <a:pt x="4" y="117"/>
                    <a:pt x="8" y="126"/>
                    <a:pt x="12" y="129"/>
                  </a:cubicBezTo>
                  <a:lnTo>
                    <a:pt x="12" y="133"/>
                  </a:lnTo>
                  <a:lnTo>
                    <a:pt x="20" y="141"/>
                  </a:lnTo>
                  <a:cubicBezTo>
                    <a:pt x="24" y="153"/>
                    <a:pt x="35" y="161"/>
                    <a:pt x="44" y="168"/>
                  </a:cubicBezTo>
                  <a:cubicBezTo>
                    <a:pt x="55" y="173"/>
                    <a:pt x="71" y="177"/>
                    <a:pt x="83" y="177"/>
                  </a:cubicBezTo>
                  <a:cubicBezTo>
                    <a:pt x="95" y="177"/>
                    <a:pt x="111" y="173"/>
                    <a:pt x="122" y="168"/>
                  </a:cubicBezTo>
                  <a:cubicBezTo>
                    <a:pt x="130" y="161"/>
                    <a:pt x="142" y="153"/>
                    <a:pt x="146" y="141"/>
                  </a:cubicBezTo>
                  <a:cubicBezTo>
                    <a:pt x="150" y="137"/>
                    <a:pt x="150" y="137"/>
                    <a:pt x="154" y="133"/>
                  </a:cubicBezTo>
                  <a:lnTo>
                    <a:pt x="154" y="129"/>
                  </a:lnTo>
                  <a:cubicBezTo>
                    <a:pt x="158" y="126"/>
                    <a:pt x="162" y="117"/>
                    <a:pt x="166" y="109"/>
                  </a:cubicBezTo>
                  <a:lnTo>
                    <a:pt x="166" y="90"/>
                  </a:lnTo>
                  <a:lnTo>
                    <a:pt x="166" y="66"/>
                  </a:lnTo>
                  <a:cubicBezTo>
                    <a:pt x="162" y="62"/>
                    <a:pt x="162" y="58"/>
                    <a:pt x="158" y="55"/>
                  </a:cubicBezTo>
                  <a:cubicBezTo>
                    <a:pt x="158" y="46"/>
                    <a:pt x="154" y="42"/>
                    <a:pt x="150" y="35"/>
                  </a:cubicBezTo>
                  <a:cubicBezTo>
                    <a:pt x="142" y="26"/>
                    <a:pt x="135" y="19"/>
                    <a:pt x="126" y="15"/>
                  </a:cubicBezTo>
                  <a:cubicBezTo>
                    <a:pt x="122" y="11"/>
                    <a:pt x="111" y="7"/>
                    <a:pt x="106" y="7"/>
                  </a:cubicBezTo>
                  <a:cubicBezTo>
                    <a:pt x="98" y="4"/>
                    <a:pt x="114" y="1"/>
                    <a:pt x="106"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7"/>
            <p:cNvSpPr/>
            <p:nvPr/>
          </p:nvSpPr>
          <p:spPr>
            <a:xfrm>
              <a:off x="8334844" y="4044669"/>
              <a:ext cx="7332" cy="7087"/>
            </a:xfrm>
            <a:custGeom>
              <a:rect b="b" l="l" r="r" t="t"/>
              <a:pathLst>
                <a:path extrusionOk="0" h="173" w="179">
                  <a:moveTo>
                    <a:pt x="99" y="0"/>
                  </a:moveTo>
                  <a:cubicBezTo>
                    <a:pt x="79" y="0"/>
                    <a:pt x="56" y="9"/>
                    <a:pt x="44" y="24"/>
                  </a:cubicBezTo>
                  <a:cubicBezTo>
                    <a:pt x="41" y="29"/>
                    <a:pt x="37" y="33"/>
                    <a:pt x="32" y="36"/>
                  </a:cubicBezTo>
                  <a:lnTo>
                    <a:pt x="28" y="40"/>
                  </a:lnTo>
                  <a:cubicBezTo>
                    <a:pt x="24" y="44"/>
                    <a:pt x="24" y="48"/>
                    <a:pt x="21" y="53"/>
                  </a:cubicBezTo>
                  <a:cubicBezTo>
                    <a:pt x="17" y="56"/>
                    <a:pt x="13" y="64"/>
                    <a:pt x="8" y="68"/>
                  </a:cubicBezTo>
                  <a:cubicBezTo>
                    <a:pt x="8" y="72"/>
                    <a:pt x="8" y="76"/>
                    <a:pt x="5" y="80"/>
                  </a:cubicBezTo>
                  <a:cubicBezTo>
                    <a:pt x="1" y="108"/>
                    <a:pt x="5" y="131"/>
                    <a:pt x="24" y="151"/>
                  </a:cubicBezTo>
                  <a:cubicBezTo>
                    <a:pt x="40" y="167"/>
                    <a:pt x="60" y="172"/>
                    <a:pt x="79" y="172"/>
                  </a:cubicBezTo>
                  <a:cubicBezTo>
                    <a:pt x="85" y="172"/>
                    <a:pt x="90" y="172"/>
                    <a:pt x="95" y="171"/>
                  </a:cubicBezTo>
                  <a:cubicBezTo>
                    <a:pt x="103" y="171"/>
                    <a:pt x="112" y="166"/>
                    <a:pt x="115" y="162"/>
                  </a:cubicBezTo>
                  <a:cubicBezTo>
                    <a:pt x="123" y="159"/>
                    <a:pt x="127" y="155"/>
                    <a:pt x="135" y="151"/>
                  </a:cubicBezTo>
                  <a:cubicBezTo>
                    <a:pt x="135" y="147"/>
                    <a:pt x="139" y="147"/>
                    <a:pt x="139" y="143"/>
                  </a:cubicBezTo>
                  <a:cubicBezTo>
                    <a:pt x="147" y="139"/>
                    <a:pt x="150" y="135"/>
                    <a:pt x="155" y="131"/>
                  </a:cubicBezTo>
                  <a:cubicBezTo>
                    <a:pt x="163" y="127"/>
                    <a:pt x="166" y="115"/>
                    <a:pt x="170" y="108"/>
                  </a:cubicBezTo>
                  <a:cubicBezTo>
                    <a:pt x="174" y="100"/>
                    <a:pt x="179" y="88"/>
                    <a:pt x="179" y="76"/>
                  </a:cubicBezTo>
                  <a:cubicBezTo>
                    <a:pt x="179" y="68"/>
                    <a:pt x="174" y="56"/>
                    <a:pt x="170" y="48"/>
                  </a:cubicBezTo>
                  <a:cubicBezTo>
                    <a:pt x="166" y="36"/>
                    <a:pt x="163" y="29"/>
                    <a:pt x="155" y="24"/>
                  </a:cubicBezTo>
                  <a:cubicBezTo>
                    <a:pt x="139" y="9"/>
                    <a:pt x="119" y="0"/>
                    <a:pt x="99"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7"/>
            <p:cNvSpPr/>
            <p:nvPr/>
          </p:nvSpPr>
          <p:spPr>
            <a:xfrm>
              <a:off x="8262751" y="4006082"/>
              <a:ext cx="6677" cy="7660"/>
            </a:xfrm>
            <a:custGeom>
              <a:rect b="b" l="l" r="r" t="t"/>
              <a:pathLst>
                <a:path extrusionOk="0" h="187" w="163">
                  <a:moveTo>
                    <a:pt x="21" y="75"/>
                  </a:moveTo>
                  <a:cubicBezTo>
                    <a:pt x="21" y="77"/>
                    <a:pt x="20" y="78"/>
                    <a:pt x="19" y="78"/>
                  </a:cubicBezTo>
                  <a:lnTo>
                    <a:pt x="19" y="78"/>
                  </a:lnTo>
                  <a:cubicBezTo>
                    <a:pt x="19" y="77"/>
                    <a:pt x="20" y="76"/>
                    <a:pt x="21" y="75"/>
                  </a:cubicBezTo>
                  <a:lnTo>
                    <a:pt x="21" y="75"/>
                  </a:lnTo>
                  <a:cubicBezTo>
                    <a:pt x="21" y="75"/>
                    <a:pt x="21" y="75"/>
                    <a:pt x="21" y="75"/>
                  </a:cubicBezTo>
                  <a:close/>
                  <a:moveTo>
                    <a:pt x="15" y="85"/>
                  </a:moveTo>
                  <a:cubicBezTo>
                    <a:pt x="15" y="85"/>
                    <a:pt x="15" y="86"/>
                    <a:pt x="15" y="87"/>
                  </a:cubicBezTo>
                  <a:lnTo>
                    <a:pt x="15" y="87"/>
                  </a:lnTo>
                  <a:cubicBezTo>
                    <a:pt x="15" y="86"/>
                    <a:pt x="15" y="86"/>
                    <a:pt x="15" y="85"/>
                  </a:cubicBezTo>
                  <a:lnTo>
                    <a:pt x="15" y="85"/>
                  </a:lnTo>
                  <a:cubicBezTo>
                    <a:pt x="15" y="85"/>
                    <a:pt x="15" y="85"/>
                    <a:pt x="15" y="85"/>
                  </a:cubicBezTo>
                  <a:close/>
                  <a:moveTo>
                    <a:pt x="15" y="89"/>
                  </a:moveTo>
                  <a:cubicBezTo>
                    <a:pt x="15" y="91"/>
                    <a:pt x="14" y="93"/>
                    <a:pt x="12" y="95"/>
                  </a:cubicBezTo>
                  <a:cubicBezTo>
                    <a:pt x="14" y="93"/>
                    <a:pt x="14" y="91"/>
                    <a:pt x="15" y="89"/>
                  </a:cubicBezTo>
                  <a:close/>
                  <a:moveTo>
                    <a:pt x="15" y="88"/>
                  </a:moveTo>
                  <a:cubicBezTo>
                    <a:pt x="16" y="88"/>
                    <a:pt x="16" y="89"/>
                    <a:pt x="16" y="90"/>
                  </a:cubicBezTo>
                  <a:lnTo>
                    <a:pt x="16" y="99"/>
                  </a:lnTo>
                  <a:cubicBezTo>
                    <a:pt x="16" y="96"/>
                    <a:pt x="16" y="92"/>
                    <a:pt x="15" y="88"/>
                  </a:cubicBezTo>
                  <a:lnTo>
                    <a:pt x="15" y="88"/>
                  </a:lnTo>
                  <a:cubicBezTo>
                    <a:pt x="15" y="88"/>
                    <a:pt x="15" y="88"/>
                    <a:pt x="15" y="88"/>
                  </a:cubicBezTo>
                  <a:close/>
                  <a:moveTo>
                    <a:pt x="83" y="1"/>
                  </a:moveTo>
                  <a:cubicBezTo>
                    <a:pt x="77" y="1"/>
                    <a:pt x="70" y="2"/>
                    <a:pt x="63" y="4"/>
                  </a:cubicBezTo>
                  <a:cubicBezTo>
                    <a:pt x="32" y="14"/>
                    <a:pt x="9" y="44"/>
                    <a:pt x="14" y="79"/>
                  </a:cubicBezTo>
                  <a:lnTo>
                    <a:pt x="14" y="79"/>
                  </a:lnTo>
                  <a:cubicBezTo>
                    <a:pt x="13" y="79"/>
                    <a:pt x="13" y="79"/>
                    <a:pt x="13" y="80"/>
                  </a:cubicBezTo>
                  <a:lnTo>
                    <a:pt x="13" y="80"/>
                  </a:lnTo>
                  <a:cubicBezTo>
                    <a:pt x="13" y="80"/>
                    <a:pt x="12" y="79"/>
                    <a:pt x="12" y="79"/>
                  </a:cubicBezTo>
                  <a:lnTo>
                    <a:pt x="12" y="79"/>
                  </a:lnTo>
                  <a:cubicBezTo>
                    <a:pt x="12" y="79"/>
                    <a:pt x="13" y="80"/>
                    <a:pt x="13" y="80"/>
                  </a:cubicBezTo>
                  <a:lnTo>
                    <a:pt x="13" y="80"/>
                  </a:lnTo>
                  <a:cubicBezTo>
                    <a:pt x="13" y="80"/>
                    <a:pt x="13" y="80"/>
                    <a:pt x="13" y="80"/>
                  </a:cubicBezTo>
                  <a:lnTo>
                    <a:pt x="13" y="80"/>
                  </a:lnTo>
                  <a:cubicBezTo>
                    <a:pt x="14" y="81"/>
                    <a:pt x="14" y="83"/>
                    <a:pt x="15" y="84"/>
                  </a:cubicBezTo>
                  <a:lnTo>
                    <a:pt x="15" y="84"/>
                  </a:lnTo>
                  <a:cubicBezTo>
                    <a:pt x="14" y="84"/>
                    <a:pt x="14" y="84"/>
                    <a:pt x="14" y="84"/>
                  </a:cubicBezTo>
                  <a:lnTo>
                    <a:pt x="14" y="84"/>
                  </a:lnTo>
                  <a:cubicBezTo>
                    <a:pt x="14" y="83"/>
                    <a:pt x="14" y="81"/>
                    <a:pt x="13" y="80"/>
                  </a:cubicBezTo>
                  <a:lnTo>
                    <a:pt x="13" y="80"/>
                  </a:lnTo>
                  <a:cubicBezTo>
                    <a:pt x="6" y="91"/>
                    <a:pt x="1" y="105"/>
                    <a:pt x="1" y="118"/>
                  </a:cubicBezTo>
                  <a:lnTo>
                    <a:pt x="5" y="134"/>
                  </a:lnTo>
                  <a:cubicBezTo>
                    <a:pt x="12" y="153"/>
                    <a:pt x="21" y="170"/>
                    <a:pt x="36" y="177"/>
                  </a:cubicBezTo>
                  <a:cubicBezTo>
                    <a:pt x="48" y="183"/>
                    <a:pt x="61" y="187"/>
                    <a:pt x="75" y="187"/>
                  </a:cubicBezTo>
                  <a:cubicBezTo>
                    <a:pt x="81" y="187"/>
                    <a:pt x="86" y="186"/>
                    <a:pt x="92" y="185"/>
                  </a:cubicBezTo>
                  <a:cubicBezTo>
                    <a:pt x="151" y="173"/>
                    <a:pt x="163" y="102"/>
                    <a:pt x="151" y="51"/>
                  </a:cubicBezTo>
                  <a:cubicBezTo>
                    <a:pt x="141" y="22"/>
                    <a:pt x="113" y="1"/>
                    <a:pt x="83"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7"/>
            <p:cNvSpPr/>
            <p:nvPr/>
          </p:nvSpPr>
          <p:spPr>
            <a:xfrm>
              <a:off x="8302034" y="4014643"/>
              <a:ext cx="7332" cy="6554"/>
            </a:xfrm>
            <a:custGeom>
              <a:rect b="b" l="l" r="r" t="t"/>
              <a:pathLst>
                <a:path extrusionOk="0" h="160" w="179">
                  <a:moveTo>
                    <a:pt x="96" y="1"/>
                  </a:moveTo>
                  <a:cubicBezTo>
                    <a:pt x="82" y="1"/>
                    <a:pt x="69" y="4"/>
                    <a:pt x="56" y="12"/>
                  </a:cubicBezTo>
                  <a:cubicBezTo>
                    <a:pt x="48" y="16"/>
                    <a:pt x="36" y="23"/>
                    <a:pt x="28" y="32"/>
                  </a:cubicBezTo>
                  <a:cubicBezTo>
                    <a:pt x="13" y="39"/>
                    <a:pt x="0" y="59"/>
                    <a:pt x="0" y="79"/>
                  </a:cubicBezTo>
                  <a:cubicBezTo>
                    <a:pt x="4" y="99"/>
                    <a:pt x="9" y="114"/>
                    <a:pt x="20" y="126"/>
                  </a:cubicBezTo>
                  <a:cubicBezTo>
                    <a:pt x="33" y="134"/>
                    <a:pt x="44" y="141"/>
                    <a:pt x="56" y="150"/>
                  </a:cubicBezTo>
                  <a:cubicBezTo>
                    <a:pt x="68" y="156"/>
                    <a:pt x="81" y="159"/>
                    <a:pt x="94" y="159"/>
                  </a:cubicBezTo>
                  <a:cubicBezTo>
                    <a:pt x="137" y="159"/>
                    <a:pt x="178" y="127"/>
                    <a:pt x="178" y="79"/>
                  </a:cubicBezTo>
                  <a:cubicBezTo>
                    <a:pt x="178" y="34"/>
                    <a:pt x="138" y="1"/>
                    <a:pt x="96"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7"/>
            <p:cNvSpPr/>
            <p:nvPr/>
          </p:nvSpPr>
          <p:spPr>
            <a:xfrm>
              <a:off x="8280692" y="4038852"/>
              <a:ext cx="4752" cy="5284"/>
            </a:xfrm>
            <a:custGeom>
              <a:rect b="b" l="l" r="r" t="t"/>
              <a:pathLst>
                <a:path extrusionOk="0" h="129" w="116">
                  <a:moveTo>
                    <a:pt x="60" y="0"/>
                  </a:moveTo>
                  <a:cubicBezTo>
                    <a:pt x="48" y="0"/>
                    <a:pt x="40" y="5"/>
                    <a:pt x="33" y="9"/>
                  </a:cubicBezTo>
                  <a:cubicBezTo>
                    <a:pt x="24" y="13"/>
                    <a:pt x="13" y="24"/>
                    <a:pt x="13" y="36"/>
                  </a:cubicBezTo>
                  <a:cubicBezTo>
                    <a:pt x="12" y="38"/>
                    <a:pt x="11" y="39"/>
                    <a:pt x="10" y="41"/>
                  </a:cubicBezTo>
                  <a:lnTo>
                    <a:pt x="10" y="41"/>
                  </a:lnTo>
                  <a:cubicBezTo>
                    <a:pt x="10" y="42"/>
                    <a:pt x="9" y="43"/>
                    <a:pt x="9" y="44"/>
                  </a:cubicBezTo>
                  <a:cubicBezTo>
                    <a:pt x="9" y="48"/>
                    <a:pt x="4" y="52"/>
                    <a:pt x="4" y="56"/>
                  </a:cubicBezTo>
                  <a:cubicBezTo>
                    <a:pt x="0" y="64"/>
                    <a:pt x="0" y="71"/>
                    <a:pt x="0" y="80"/>
                  </a:cubicBezTo>
                  <a:cubicBezTo>
                    <a:pt x="0" y="88"/>
                    <a:pt x="4" y="95"/>
                    <a:pt x="9" y="100"/>
                  </a:cubicBezTo>
                  <a:cubicBezTo>
                    <a:pt x="13" y="104"/>
                    <a:pt x="17" y="107"/>
                    <a:pt x="17" y="111"/>
                  </a:cubicBezTo>
                  <a:cubicBezTo>
                    <a:pt x="26" y="121"/>
                    <a:pt x="39" y="128"/>
                    <a:pt x="52" y="128"/>
                  </a:cubicBezTo>
                  <a:cubicBezTo>
                    <a:pt x="55" y="128"/>
                    <a:pt x="57" y="128"/>
                    <a:pt x="60" y="127"/>
                  </a:cubicBezTo>
                  <a:cubicBezTo>
                    <a:pt x="72" y="127"/>
                    <a:pt x="84" y="124"/>
                    <a:pt x="91" y="115"/>
                  </a:cubicBezTo>
                  <a:cubicBezTo>
                    <a:pt x="104" y="107"/>
                    <a:pt x="108" y="100"/>
                    <a:pt x="111" y="88"/>
                  </a:cubicBezTo>
                  <a:cubicBezTo>
                    <a:pt x="115" y="80"/>
                    <a:pt x="115" y="71"/>
                    <a:pt x="115" y="64"/>
                  </a:cubicBezTo>
                  <a:cubicBezTo>
                    <a:pt x="115" y="56"/>
                    <a:pt x="111" y="48"/>
                    <a:pt x="108" y="44"/>
                  </a:cubicBezTo>
                  <a:cubicBezTo>
                    <a:pt x="107" y="43"/>
                    <a:pt x="107" y="42"/>
                    <a:pt x="106" y="40"/>
                  </a:cubicBezTo>
                  <a:lnTo>
                    <a:pt x="106" y="40"/>
                  </a:lnTo>
                  <a:cubicBezTo>
                    <a:pt x="106" y="39"/>
                    <a:pt x="105" y="39"/>
                    <a:pt x="105" y="38"/>
                  </a:cubicBezTo>
                  <a:lnTo>
                    <a:pt x="105" y="38"/>
                  </a:lnTo>
                  <a:cubicBezTo>
                    <a:pt x="104" y="37"/>
                    <a:pt x="104" y="36"/>
                    <a:pt x="104" y="36"/>
                  </a:cubicBezTo>
                  <a:lnTo>
                    <a:pt x="104" y="36"/>
                  </a:lnTo>
                  <a:cubicBezTo>
                    <a:pt x="104" y="32"/>
                    <a:pt x="104" y="29"/>
                    <a:pt x="99" y="24"/>
                  </a:cubicBezTo>
                  <a:lnTo>
                    <a:pt x="88" y="13"/>
                  </a:lnTo>
                  <a:cubicBezTo>
                    <a:pt x="80" y="5"/>
                    <a:pt x="68" y="0"/>
                    <a:pt x="6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7"/>
            <p:cNvSpPr/>
            <p:nvPr/>
          </p:nvSpPr>
          <p:spPr>
            <a:xfrm>
              <a:off x="8307031" y="4034920"/>
              <a:ext cx="4588" cy="4465"/>
            </a:xfrm>
            <a:custGeom>
              <a:rect b="b" l="l" r="r" t="t"/>
              <a:pathLst>
                <a:path extrusionOk="0" h="109" w="112">
                  <a:moveTo>
                    <a:pt x="47" y="0"/>
                  </a:moveTo>
                  <a:cubicBezTo>
                    <a:pt x="44" y="0"/>
                    <a:pt x="40" y="1"/>
                    <a:pt x="37" y="2"/>
                  </a:cubicBezTo>
                  <a:cubicBezTo>
                    <a:pt x="24" y="6"/>
                    <a:pt x="13" y="14"/>
                    <a:pt x="9" y="25"/>
                  </a:cubicBezTo>
                  <a:cubicBezTo>
                    <a:pt x="1" y="38"/>
                    <a:pt x="1" y="58"/>
                    <a:pt x="9" y="69"/>
                  </a:cubicBezTo>
                  <a:cubicBezTo>
                    <a:pt x="13" y="77"/>
                    <a:pt x="13" y="81"/>
                    <a:pt x="17" y="89"/>
                  </a:cubicBezTo>
                  <a:cubicBezTo>
                    <a:pt x="24" y="101"/>
                    <a:pt x="40" y="109"/>
                    <a:pt x="53" y="109"/>
                  </a:cubicBezTo>
                  <a:lnTo>
                    <a:pt x="72" y="109"/>
                  </a:lnTo>
                  <a:cubicBezTo>
                    <a:pt x="88" y="109"/>
                    <a:pt x="104" y="96"/>
                    <a:pt x="108" y="81"/>
                  </a:cubicBezTo>
                  <a:cubicBezTo>
                    <a:pt x="111" y="67"/>
                    <a:pt x="105" y="52"/>
                    <a:pt x="95" y="44"/>
                  </a:cubicBezTo>
                  <a:lnTo>
                    <a:pt x="95" y="44"/>
                  </a:lnTo>
                  <a:cubicBezTo>
                    <a:pt x="92" y="19"/>
                    <a:pt x="70" y="0"/>
                    <a:pt x="47"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7"/>
            <p:cNvSpPr/>
            <p:nvPr/>
          </p:nvSpPr>
          <p:spPr>
            <a:xfrm>
              <a:off x="8330994" y="4085917"/>
              <a:ext cx="6636" cy="5571"/>
            </a:xfrm>
            <a:custGeom>
              <a:rect b="b" l="l" r="r" t="t"/>
              <a:pathLst>
                <a:path extrusionOk="0" h="136" w="162">
                  <a:moveTo>
                    <a:pt x="71" y="0"/>
                  </a:moveTo>
                  <a:cubicBezTo>
                    <a:pt x="47" y="0"/>
                    <a:pt x="24" y="16"/>
                    <a:pt x="12" y="35"/>
                  </a:cubicBezTo>
                  <a:cubicBezTo>
                    <a:pt x="0" y="55"/>
                    <a:pt x="0" y="83"/>
                    <a:pt x="12" y="103"/>
                  </a:cubicBezTo>
                  <a:cubicBezTo>
                    <a:pt x="26" y="124"/>
                    <a:pt x="49" y="135"/>
                    <a:pt x="71" y="135"/>
                  </a:cubicBezTo>
                  <a:cubicBezTo>
                    <a:pt x="94" y="135"/>
                    <a:pt x="117" y="124"/>
                    <a:pt x="131" y="103"/>
                  </a:cubicBezTo>
                  <a:cubicBezTo>
                    <a:pt x="138" y="91"/>
                    <a:pt x="146" y="75"/>
                    <a:pt x="154" y="64"/>
                  </a:cubicBezTo>
                  <a:cubicBezTo>
                    <a:pt x="162" y="51"/>
                    <a:pt x="162" y="35"/>
                    <a:pt x="154" y="24"/>
                  </a:cubicBezTo>
                  <a:cubicBezTo>
                    <a:pt x="146" y="12"/>
                    <a:pt x="135" y="8"/>
                    <a:pt x="118" y="4"/>
                  </a:cubicBezTo>
                  <a:cubicBezTo>
                    <a:pt x="102" y="4"/>
                    <a:pt x="87" y="4"/>
                    <a:pt x="71"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7"/>
            <p:cNvSpPr/>
            <p:nvPr/>
          </p:nvSpPr>
          <p:spPr>
            <a:xfrm>
              <a:off x="8301870" y="4132450"/>
              <a:ext cx="6185" cy="6185"/>
            </a:xfrm>
            <a:custGeom>
              <a:rect b="b" l="l" r="r" t="t"/>
              <a:pathLst>
                <a:path extrusionOk="0" h="151" w="151">
                  <a:moveTo>
                    <a:pt x="75" y="1"/>
                  </a:moveTo>
                  <a:cubicBezTo>
                    <a:pt x="68" y="1"/>
                    <a:pt x="64" y="5"/>
                    <a:pt x="56" y="5"/>
                  </a:cubicBezTo>
                  <a:cubicBezTo>
                    <a:pt x="48" y="5"/>
                    <a:pt x="40" y="5"/>
                    <a:pt x="37" y="8"/>
                  </a:cubicBezTo>
                  <a:cubicBezTo>
                    <a:pt x="28" y="8"/>
                    <a:pt x="24" y="12"/>
                    <a:pt x="21" y="21"/>
                  </a:cubicBezTo>
                  <a:cubicBezTo>
                    <a:pt x="17" y="21"/>
                    <a:pt x="13" y="25"/>
                    <a:pt x="13" y="28"/>
                  </a:cubicBezTo>
                  <a:cubicBezTo>
                    <a:pt x="4" y="36"/>
                    <a:pt x="4" y="44"/>
                    <a:pt x="4" y="56"/>
                  </a:cubicBezTo>
                  <a:cubicBezTo>
                    <a:pt x="4" y="64"/>
                    <a:pt x="1" y="68"/>
                    <a:pt x="1" y="76"/>
                  </a:cubicBezTo>
                  <a:cubicBezTo>
                    <a:pt x="1" y="83"/>
                    <a:pt x="4" y="92"/>
                    <a:pt x="4" y="96"/>
                  </a:cubicBezTo>
                  <a:cubicBezTo>
                    <a:pt x="8" y="103"/>
                    <a:pt x="8" y="107"/>
                    <a:pt x="13" y="115"/>
                  </a:cubicBezTo>
                  <a:cubicBezTo>
                    <a:pt x="17" y="123"/>
                    <a:pt x="24" y="131"/>
                    <a:pt x="32" y="135"/>
                  </a:cubicBezTo>
                  <a:cubicBezTo>
                    <a:pt x="37" y="139"/>
                    <a:pt x="40" y="143"/>
                    <a:pt x="48" y="147"/>
                  </a:cubicBezTo>
                  <a:cubicBezTo>
                    <a:pt x="52" y="147"/>
                    <a:pt x="60" y="151"/>
                    <a:pt x="68" y="151"/>
                  </a:cubicBezTo>
                  <a:lnTo>
                    <a:pt x="88" y="151"/>
                  </a:lnTo>
                  <a:cubicBezTo>
                    <a:pt x="92" y="151"/>
                    <a:pt x="99" y="147"/>
                    <a:pt x="108" y="147"/>
                  </a:cubicBezTo>
                  <a:cubicBezTo>
                    <a:pt x="115" y="143"/>
                    <a:pt x="123" y="135"/>
                    <a:pt x="131" y="131"/>
                  </a:cubicBezTo>
                  <a:cubicBezTo>
                    <a:pt x="135" y="123"/>
                    <a:pt x="139" y="119"/>
                    <a:pt x="143" y="115"/>
                  </a:cubicBezTo>
                  <a:cubicBezTo>
                    <a:pt x="143" y="107"/>
                    <a:pt x="147" y="103"/>
                    <a:pt x="150" y="96"/>
                  </a:cubicBezTo>
                  <a:lnTo>
                    <a:pt x="150" y="76"/>
                  </a:lnTo>
                  <a:lnTo>
                    <a:pt x="150" y="56"/>
                  </a:lnTo>
                  <a:cubicBezTo>
                    <a:pt x="147" y="52"/>
                    <a:pt x="143" y="44"/>
                    <a:pt x="143" y="41"/>
                  </a:cubicBezTo>
                  <a:cubicBezTo>
                    <a:pt x="135" y="28"/>
                    <a:pt x="131" y="25"/>
                    <a:pt x="123" y="17"/>
                  </a:cubicBezTo>
                  <a:cubicBezTo>
                    <a:pt x="119" y="12"/>
                    <a:pt x="111" y="8"/>
                    <a:pt x="108" y="8"/>
                  </a:cubicBezTo>
                  <a:cubicBezTo>
                    <a:pt x="95" y="5"/>
                    <a:pt x="88" y="1"/>
                    <a:pt x="75"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7"/>
            <p:cNvSpPr/>
            <p:nvPr/>
          </p:nvSpPr>
          <p:spPr>
            <a:xfrm>
              <a:off x="8249807" y="4121308"/>
              <a:ext cx="7988" cy="6677"/>
            </a:xfrm>
            <a:custGeom>
              <a:rect b="b" l="l" r="r" t="t"/>
              <a:pathLst>
                <a:path extrusionOk="0" h="163" w="195">
                  <a:moveTo>
                    <a:pt x="80" y="0"/>
                  </a:moveTo>
                  <a:cubicBezTo>
                    <a:pt x="68" y="0"/>
                    <a:pt x="53" y="0"/>
                    <a:pt x="40" y="9"/>
                  </a:cubicBezTo>
                  <a:cubicBezTo>
                    <a:pt x="17" y="24"/>
                    <a:pt x="1" y="52"/>
                    <a:pt x="1" y="80"/>
                  </a:cubicBezTo>
                  <a:cubicBezTo>
                    <a:pt x="1" y="111"/>
                    <a:pt x="17" y="138"/>
                    <a:pt x="40" y="151"/>
                  </a:cubicBezTo>
                  <a:cubicBezTo>
                    <a:pt x="53" y="158"/>
                    <a:pt x="68" y="162"/>
                    <a:pt x="80" y="162"/>
                  </a:cubicBezTo>
                  <a:cubicBezTo>
                    <a:pt x="95" y="162"/>
                    <a:pt x="111" y="158"/>
                    <a:pt x="124" y="151"/>
                  </a:cubicBezTo>
                  <a:cubicBezTo>
                    <a:pt x="139" y="142"/>
                    <a:pt x="155" y="138"/>
                    <a:pt x="166" y="127"/>
                  </a:cubicBezTo>
                  <a:cubicBezTo>
                    <a:pt x="195" y="103"/>
                    <a:pt x="195" y="56"/>
                    <a:pt x="166" y="36"/>
                  </a:cubicBezTo>
                  <a:cubicBezTo>
                    <a:pt x="159" y="29"/>
                    <a:pt x="151" y="24"/>
                    <a:pt x="139" y="16"/>
                  </a:cubicBezTo>
                  <a:cubicBezTo>
                    <a:pt x="135" y="16"/>
                    <a:pt x="127" y="12"/>
                    <a:pt x="124" y="9"/>
                  </a:cubicBezTo>
                  <a:cubicBezTo>
                    <a:pt x="111" y="0"/>
                    <a:pt x="95" y="0"/>
                    <a:pt x="8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7"/>
            <p:cNvSpPr/>
            <p:nvPr/>
          </p:nvSpPr>
          <p:spPr>
            <a:xfrm>
              <a:off x="8304041" y="4143960"/>
              <a:ext cx="6308" cy="6431"/>
            </a:xfrm>
            <a:custGeom>
              <a:rect b="b" l="l" r="r" t="t"/>
              <a:pathLst>
                <a:path extrusionOk="0" h="157" w="154">
                  <a:moveTo>
                    <a:pt x="98" y="1"/>
                  </a:moveTo>
                  <a:cubicBezTo>
                    <a:pt x="83" y="1"/>
                    <a:pt x="67" y="8"/>
                    <a:pt x="60" y="22"/>
                  </a:cubicBezTo>
                  <a:lnTo>
                    <a:pt x="60" y="22"/>
                  </a:lnTo>
                  <a:cubicBezTo>
                    <a:pt x="26" y="27"/>
                    <a:pt x="1" y="58"/>
                    <a:pt x="7" y="95"/>
                  </a:cubicBezTo>
                  <a:cubicBezTo>
                    <a:pt x="7" y="119"/>
                    <a:pt x="19" y="134"/>
                    <a:pt x="39" y="146"/>
                  </a:cubicBezTo>
                  <a:cubicBezTo>
                    <a:pt x="49" y="152"/>
                    <a:pt x="62" y="156"/>
                    <a:pt x="75" y="156"/>
                  </a:cubicBezTo>
                  <a:cubicBezTo>
                    <a:pt x="86" y="156"/>
                    <a:pt x="97" y="153"/>
                    <a:pt x="106" y="146"/>
                  </a:cubicBezTo>
                  <a:cubicBezTo>
                    <a:pt x="113" y="139"/>
                    <a:pt x="126" y="134"/>
                    <a:pt x="133" y="126"/>
                  </a:cubicBezTo>
                  <a:cubicBezTo>
                    <a:pt x="149" y="110"/>
                    <a:pt x="153" y="86"/>
                    <a:pt x="149" y="67"/>
                  </a:cubicBezTo>
                  <a:cubicBezTo>
                    <a:pt x="145" y="48"/>
                    <a:pt x="137" y="28"/>
                    <a:pt x="126" y="12"/>
                  </a:cubicBezTo>
                  <a:cubicBezTo>
                    <a:pt x="118" y="4"/>
                    <a:pt x="108" y="1"/>
                    <a:pt x="9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7"/>
            <p:cNvSpPr/>
            <p:nvPr/>
          </p:nvSpPr>
          <p:spPr>
            <a:xfrm>
              <a:off x="8335664" y="4118605"/>
              <a:ext cx="6677" cy="6349"/>
            </a:xfrm>
            <a:custGeom>
              <a:rect b="b" l="l" r="r" t="t"/>
              <a:pathLst>
                <a:path extrusionOk="0" h="155" w="163">
                  <a:moveTo>
                    <a:pt x="130" y="92"/>
                  </a:moveTo>
                  <a:lnTo>
                    <a:pt x="130" y="92"/>
                  </a:lnTo>
                  <a:cubicBezTo>
                    <a:pt x="130" y="92"/>
                    <a:pt x="127" y="96"/>
                    <a:pt x="126" y="98"/>
                  </a:cubicBezTo>
                  <a:lnTo>
                    <a:pt x="126" y="98"/>
                  </a:lnTo>
                  <a:cubicBezTo>
                    <a:pt x="127" y="97"/>
                    <a:pt x="127" y="96"/>
                    <a:pt x="127" y="95"/>
                  </a:cubicBezTo>
                  <a:cubicBezTo>
                    <a:pt x="128" y="93"/>
                    <a:pt x="129" y="92"/>
                    <a:pt x="130" y="92"/>
                  </a:cubicBezTo>
                  <a:close/>
                  <a:moveTo>
                    <a:pt x="104" y="0"/>
                  </a:moveTo>
                  <a:cubicBezTo>
                    <a:pt x="87" y="0"/>
                    <a:pt x="69" y="9"/>
                    <a:pt x="59" y="23"/>
                  </a:cubicBezTo>
                  <a:cubicBezTo>
                    <a:pt x="48" y="39"/>
                    <a:pt x="44" y="59"/>
                    <a:pt x="36" y="78"/>
                  </a:cubicBezTo>
                  <a:cubicBezTo>
                    <a:pt x="35" y="81"/>
                    <a:pt x="35" y="81"/>
                    <a:pt x="35" y="81"/>
                  </a:cubicBezTo>
                  <a:cubicBezTo>
                    <a:pt x="35" y="81"/>
                    <a:pt x="37" y="79"/>
                    <a:pt x="37" y="79"/>
                  </a:cubicBezTo>
                  <a:lnTo>
                    <a:pt x="37" y="79"/>
                  </a:lnTo>
                  <a:cubicBezTo>
                    <a:pt x="37" y="79"/>
                    <a:pt x="37" y="80"/>
                    <a:pt x="36" y="82"/>
                  </a:cubicBezTo>
                  <a:cubicBezTo>
                    <a:pt x="36" y="84"/>
                    <a:pt x="35" y="85"/>
                    <a:pt x="33" y="86"/>
                  </a:cubicBezTo>
                  <a:lnTo>
                    <a:pt x="33" y="86"/>
                  </a:lnTo>
                  <a:cubicBezTo>
                    <a:pt x="33" y="85"/>
                    <a:pt x="33" y="85"/>
                    <a:pt x="33" y="85"/>
                  </a:cubicBezTo>
                  <a:lnTo>
                    <a:pt x="33" y="85"/>
                  </a:lnTo>
                  <a:cubicBezTo>
                    <a:pt x="33" y="85"/>
                    <a:pt x="32" y="85"/>
                    <a:pt x="32" y="86"/>
                  </a:cubicBezTo>
                  <a:cubicBezTo>
                    <a:pt x="32" y="86"/>
                    <a:pt x="29" y="90"/>
                    <a:pt x="28" y="93"/>
                  </a:cubicBezTo>
                  <a:lnTo>
                    <a:pt x="28" y="93"/>
                  </a:lnTo>
                  <a:cubicBezTo>
                    <a:pt x="27" y="93"/>
                    <a:pt x="27" y="94"/>
                    <a:pt x="27" y="94"/>
                  </a:cubicBezTo>
                  <a:lnTo>
                    <a:pt x="27" y="94"/>
                  </a:lnTo>
                  <a:cubicBezTo>
                    <a:pt x="27" y="94"/>
                    <a:pt x="27" y="94"/>
                    <a:pt x="27" y="95"/>
                  </a:cubicBezTo>
                  <a:lnTo>
                    <a:pt x="24" y="95"/>
                  </a:lnTo>
                  <a:cubicBezTo>
                    <a:pt x="12" y="98"/>
                    <a:pt x="1" y="110"/>
                    <a:pt x="1" y="122"/>
                  </a:cubicBezTo>
                  <a:cubicBezTo>
                    <a:pt x="1" y="137"/>
                    <a:pt x="12" y="146"/>
                    <a:pt x="24" y="149"/>
                  </a:cubicBezTo>
                  <a:cubicBezTo>
                    <a:pt x="33" y="153"/>
                    <a:pt x="41" y="155"/>
                    <a:pt x="49" y="155"/>
                  </a:cubicBezTo>
                  <a:cubicBezTo>
                    <a:pt x="68" y="155"/>
                    <a:pt x="85" y="146"/>
                    <a:pt x="99" y="130"/>
                  </a:cubicBezTo>
                  <a:cubicBezTo>
                    <a:pt x="111" y="122"/>
                    <a:pt x="115" y="113"/>
                    <a:pt x="123" y="102"/>
                  </a:cubicBezTo>
                  <a:cubicBezTo>
                    <a:pt x="124" y="100"/>
                    <a:pt x="125" y="100"/>
                    <a:pt x="126" y="99"/>
                  </a:cubicBezTo>
                  <a:lnTo>
                    <a:pt x="126" y="99"/>
                  </a:lnTo>
                  <a:cubicBezTo>
                    <a:pt x="126" y="99"/>
                    <a:pt x="126" y="99"/>
                    <a:pt x="126" y="99"/>
                  </a:cubicBezTo>
                  <a:cubicBezTo>
                    <a:pt x="126" y="99"/>
                    <a:pt x="126" y="99"/>
                    <a:pt x="127" y="98"/>
                  </a:cubicBezTo>
                  <a:cubicBezTo>
                    <a:pt x="130" y="95"/>
                    <a:pt x="135" y="90"/>
                    <a:pt x="139" y="86"/>
                  </a:cubicBezTo>
                  <a:cubicBezTo>
                    <a:pt x="163" y="66"/>
                    <a:pt x="154" y="27"/>
                    <a:pt x="135" y="11"/>
                  </a:cubicBezTo>
                  <a:cubicBezTo>
                    <a:pt x="126" y="4"/>
                    <a:pt x="115" y="0"/>
                    <a:pt x="104"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7"/>
            <p:cNvSpPr/>
            <p:nvPr/>
          </p:nvSpPr>
          <p:spPr>
            <a:xfrm>
              <a:off x="8324481" y="4169152"/>
              <a:ext cx="7005" cy="4588"/>
            </a:xfrm>
            <a:custGeom>
              <a:rect b="b" l="l" r="r" t="t"/>
              <a:pathLst>
                <a:path extrusionOk="0" h="112" w="171">
                  <a:moveTo>
                    <a:pt x="38" y="1"/>
                  </a:moveTo>
                  <a:cubicBezTo>
                    <a:pt x="29" y="1"/>
                    <a:pt x="20" y="4"/>
                    <a:pt x="13" y="8"/>
                  </a:cubicBezTo>
                  <a:cubicBezTo>
                    <a:pt x="1" y="21"/>
                    <a:pt x="1" y="36"/>
                    <a:pt x="9" y="48"/>
                  </a:cubicBezTo>
                  <a:cubicBezTo>
                    <a:pt x="29" y="92"/>
                    <a:pt x="64" y="107"/>
                    <a:pt x="108" y="111"/>
                  </a:cubicBezTo>
                  <a:cubicBezTo>
                    <a:pt x="111" y="111"/>
                    <a:pt x="114" y="112"/>
                    <a:pt x="117" y="112"/>
                  </a:cubicBezTo>
                  <a:cubicBezTo>
                    <a:pt x="151" y="112"/>
                    <a:pt x="171" y="69"/>
                    <a:pt x="163" y="40"/>
                  </a:cubicBezTo>
                  <a:cubicBezTo>
                    <a:pt x="155" y="15"/>
                    <a:pt x="132" y="1"/>
                    <a:pt x="109" y="1"/>
                  </a:cubicBezTo>
                  <a:cubicBezTo>
                    <a:pt x="99" y="1"/>
                    <a:pt x="90" y="4"/>
                    <a:pt x="80" y="8"/>
                  </a:cubicBezTo>
                  <a:cubicBezTo>
                    <a:pt x="80" y="8"/>
                    <a:pt x="77" y="8"/>
                    <a:pt x="72" y="12"/>
                  </a:cubicBezTo>
                  <a:lnTo>
                    <a:pt x="61" y="12"/>
                  </a:lnTo>
                  <a:cubicBezTo>
                    <a:pt x="57" y="8"/>
                    <a:pt x="57" y="8"/>
                    <a:pt x="53" y="5"/>
                  </a:cubicBezTo>
                  <a:cubicBezTo>
                    <a:pt x="48" y="2"/>
                    <a:pt x="43" y="1"/>
                    <a:pt x="3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7"/>
            <p:cNvSpPr/>
            <p:nvPr/>
          </p:nvSpPr>
          <p:spPr>
            <a:xfrm>
              <a:off x="8278603" y="4145066"/>
              <a:ext cx="4875" cy="5571"/>
            </a:xfrm>
            <a:custGeom>
              <a:rect b="b" l="l" r="r" t="t"/>
              <a:pathLst>
                <a:path extrusionOk="0" h="136" w="119">
                  <a:moveTo>
                    <a:pt x="60" y="1"/>
                  </a:moveTo>
                  <a:cubicBezTo>
                    <a:pt x="40" y="1"/>
                    <a:pt x="20" y="12"/>
                    <a:pt x="8" y="28"/>
                  </a:cubicBezTo>
                  <a:cubicBezTo>
                    <a:pt x="4" y="40"/>
                    <a:pt x="0" y="48"/>
                    <a:pt x="0" y="59"/>
                  </a:cubicBezTo>
                  <a:cubicBezTo>
                    <a:pt x="0" y="72"/>
                    <a:pt x="4" y="83"/>
                    <a:pt x="8" y="92"/>
                  </a:cubicBezTo>
                  <a:cubicBezTo>
                    <a:pt x="13" y="99"/>
                    <a:pt x="13" y="103"/>
                    <a:pt x="16" y="112"/>
                  </a:cubicBezTo>
                  <a:cubicBezTo>
                    <a:pt x="20" y="119"/>
                    <a:pt x="28" y="123"/>
                    <a:pt x="36" y="127"/>
                  </a:cubicBezTo>
                  <a:cubicBezTo>
                    <a:pt x="44" y="135"/>
                    <a:pt x="51" y="135"/>
                    <a:pt x="60" y="135"/>
                  </a:cubicBezTo>
                  <a:cubicBezTo>
                    <a:pt x="71" y="135"/>
                    <a:pt x="79" y="135"/>
                    <a:pt x="87" y="127"/>
                  </a:cubicBezTo>
                  <a:cubicBezTo>
                    <a:pt x="95" y="123"/>
                    <a:pt x="99" y="119"/>
                    <a:pt x="103" y="112"/>
                  </a:cubicBezTo>
                  <a:cubicBezTo>
                    <a:pt x="107" y="103"/>
                    <a:pt x="111" y="99"/>
                    <a:pt x="111" y="92"/>
                  </a:cubicBezTo>
                  <a:cubicBezTo>
                    <a:pt x="119" y="83"/>
                    <a:pt x="119" y="72"/>
                    <a:pt x="119" y="59"/>
                  </a:cubicBezTo>
                  <a:cubicBezTo>
                    <a:pt x="119" y="48"/>
                    <a:pt x="119" y="40"/>
                    <a:pt x="111" y="28"/>
                  </a:cubicBezTo>
                  <a:cubicBezTo>
                    <a:pt x="103" y="12"/>
                    <a:pt x="84" y="1"/>
                    <a:pt x="6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7"/>
            <p:cNvSpPr/>
            <p:nvPr/>
          </p:nvSpPr>
          <p:spPr>
            <a:xfrm>
              <a:off x="8270820" y="4126388"/>
              <a:ext cx="4915" cy="5202"/>
            </a:xfrm>
            <a:custGeom>
              <a:rect b="b" l="l" r="r" t="t"/>
              <a:pathLst>
                <a:path extrusionOk="0" h="127" w="120">
                  <a:moveTo>
                    <a:pt x="58" y="0"/>
                  </a:moveTo>
                  <a:cubicBezTo>
                    <a:pt x="33" y="0"/>
                    <a:pt x="11" y="15"/>
                    <a:pt x="5" y="38"/>
                  </a:cubicBezTo>
                  <a:cubicBezTo>
                    <a:pt x="1" y="54"/>
                    <a:pt x="5" y="71"/>
                    <a:pt x="14" y="85"/>
                  </a:cubicBezTo>
                  <a:lnTo>
                    <a:pt x="14" y="85"/>
                  </a:lnTo>
                  <a:cubicBezTo>
                    <a:pt x="14" y="85"/>
                    <a:pt x="13" y="85"/>
                    <a:pt x="13" y="85"/>
                  </a:cubicBezTo>
                  <a:cubicBezTo>
                    <a:pt x="8" y="94"/>
                    <a:pt x="5" y="105"/>
                    <a:pt x="8" y="113"/>
                  </a:cubicBezTo>
                  <a:cubicBezTo>
                    <a:pt x="15" y="122"/>
                    <a:pt x="23" y="127"/>
                    <a:pt x="30" y="127"/>
                  </a:cubicBezTo>
                  <a:cubicBezTo>
                    <a:pt x="33" y="127"/>
                    <a:pt x="35" y="126"/>
                    <a:pt x="37" y="125"/>
                  </a:cubicBezTo>
                  <a:cubicBezTo>
                    <a:pt x="53" y="119"/>
                    <a:pt x="69" y="112"/>
                    <a:pt x="84" y="103"/>
                  </a:cubicBezTo>
                  <a:lnTo>
                    <a:pt x="84" y="103"/>
                  </a:lnTo>
                  <a:cubicBezTo>
                    <a:pt x="99" y="99"/>
                    <a:pt x="113" y="88"/>
                    <a:pt x="116" y="70"/>
                  </a:cubicBezTo>
                  <a:cubicBezTo>
                    <a:pt x="119" y="50"/>
                    <a:pt x="112" y="27"/>
                    <a:pt x="92" y="14"/>
                  </a:cubicBezTo>
                  <a:cubicBezTo>
                    <a:pt x="88" y="14"/>
                    <a:pt x="88" y="11"/>
                    <a:pt x="84" y="7"/>
                  </a:cubicBezTo>
                  <a:cubicBezTo>
                    <a:pt x="76" y="2"/>
                    <a:pt x="66" y="0"/>
                    <a:pt x="58"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7"/>
            <p:cNvSpPr/>
            <p:nvPr/>
          </p:nvSpPr>
          <p:spPr>
            <a:xfrm>
              <a:off x="8225762" y="4150227"/>
              <a:ext cx="6964" cy="7168"/>
            </a:xfrm>
            <a:custGeom>
              <a:rect b="b" l="l" r="r" t="t"/>
              <a:pathLst>
                <a:path extrusionOk="0" h="175" w="170">
                  <a:moveTo>
                    <a:pt x="83" y="1"/>
                  </a:moveTo>
                  <a:cubicBezTo>
                    <a:pt x="63" y="1"/>
                    <a:pt x="43" y="9"/>
                    <a:pt x="28" y="24"/>
                  </a:cubicBezTo>
                  <a:cubicBezTo>
                    <a:pt x="8" y="44"/>
                    <a:pt x="0" y="76"/>
                    <a:pt x="8" y="104"/>
                  </a:cubicBezTo>
                  <a:cubicBezTo>
                    <a:pt x="12" y="108"/>
                    <a:pt x="12" y="115"/>
                    <a:pt x="15" y="123"/>
                  </a:cubicBezTo>
                  <a:cubicBezTo>
                    <a:pt x="15" y="128"/>
                    <a:pt x="19" y="135"/>
                    <a:pt x="24" y="139"/>
                  </a:cubicBezTo>
                  <a:cubicBezTo>
                    <a:pt x="28" y="147"/>
                    <a:pt x="32" y="155"/>
                    <a:pt x="39" y="159"/>
                  </a:cubicBezTo>
                  <a:cubicBezTo>
                    <a:pt x="43" y="166"/>
                    <a:pt x="51" y="166"/>
                    <a:pt x="55" y="170"/>
                  </a:cubicBezTo>
                  <a:cubicBezTo>
                    <a:pt x="67" y="175"/>
                    <a:pt x="75" y="175"/>
                    <a:pt x="83" y="175"/>
                  </a:cubicBezTo>
                  <a:cubicBezTo>
                    <a:pt x="99" y="175"/>
                    <a:pt x="110" y="170"/>
                    <a:pt x="123" y="166"/>
                  </a:cubicBezTo>
                  <a:cubicBezTo>
                    <a:pt x="138" y="159"/>
                    <a:pt x="150" y="139"/>
                    <a:pt x="154" y="123"/>
                  </a:cubicBezTo>
                  <a:cubicBezTo>
                    <a:pt x="158" y="115"/>
                    <a:pt x="158" y="108"/>
                    <a:pt x="161" y="104"/>
                  </a:cubicBezTo>
                  <a:cubicBezTo>
                    <a:pt x="170" y="76"/>
                    <a:pt x="161" y="44"/>
                    <a:pt x="142" y="24"/>
                  </a:cubicBezTo>
                  <a:cubicBezTo>
                    <a:pt x="126" y="9"/>
                    <a:pt x="106" y="1"/>
                    <a:pt x="83"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7"/>
            <p:cNvSpPr/>
            <p:nvPr/>
          </p:nvSpPr>
          <p:spPr>
            <a:xfrm>
              <a:off x="8245301" y="4160591"/>
              <a:ext cx="5694" cy="3810"/>
            </a:xfrm>
            <a:custGeom>
              <a:rect b="b" l="l" r="r" t="t"/>
              <a:pathLst>
                <a:path extrusionOk="0" h="93" w="139">
                  <a:moveTo>
                    <a:pt x="90" y="0"/>
                  </a:moveTo>
                  <a:cubicBezTo>
                    <a:pt x="88" y="0"/>
                    <a:pt x="85" y="0"/>
                    <a:pt x="83" y="1"/>
                  </a:cubicBezTo>
                  <a:cubicBezTo>
                    <a:pt x="68" y="4"/>
                    <a:pt x="52" y="8"/>
                    <a:pt x="36" y="12"/>
                  </a:cubicBezTo>
                  <a:cubicBezTo>
                    <a:pt x="1" y="20"/>
                    <a:pt x="1" y="75"/>
                    <a:pt x="36" y="83"/>
                  </a:cubicBezTo>
                  <a:cubicBezTo>
                    <a:pt x="52" y="83"/>
                    <a:pt x="68" y="88"/>
                    <a:pt x="83" y="92"/>
                  </a:cubicBezTo>
                  <a:cubicBezTo>
                    <a:pt x="86" y="92"/>
                    <a:pt x="88" y="92"/>
                    <a:pt x="91" y="92"/>
                  </a:cubicBezTo>
                  <a:cubicBezTo>
                    <a:pt x="116" y="92"/>
                    <a:pt x="139" y="76"/>
                    <a:pt x="139" y="48"/>
                  </a:cubicBezTo>
                  <a:cubicBezTo>
                    <a:pt x="139" y="19"/>
                    <a:pt x="115" y="0"/>
                    <a:pt x="9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7"/>
            <p:cNvSpPr/>
            <p:nvPr/>
          </p:nvSpPr>
          <p:spPr>
            <a:xfrm>
              <a:off x="8275982" y="4044873"/>
              <a:ext cx="4137" cy="4670"/>
            </a:xfrm>
            <a:custGeom>
              <a:rect b="b" l="l" r="r" t="t"/>
              <a:pathLst>
                <a:path extrusionOk="0" h="114" w="101">
                  <a:moveTo>
                    <a:pt x="53" y="0"/>
                  </a:moveTo>
                  <a:cubicBezTo>
                    <a:pt x="41" y="0"/>
                    <a:pt x="25" y="4"/>
                    <a:pt x="17" y="15"/>
                  </a:cubicBezTo>
                  <a:cubicBezTo>
                    <a:pt x="9" y="24"/>
                    <a:pt x="1" y="35"/>
                    <a:pt x="1" y="48"/>
                  </a:cubicBezTo>
                  <a:cubicBezTo>
                    <a:pt x="6" y="55"/>
                    <a:pt x="6" y="63"/>
                    <a:pt x="6" y="67"/>
                  </a:cubicBezTo>
                  <a:cubicBezTo>
                    <a:pt x="6" y="75"/>
                    <a:pt x="6" y="83"/>
                    <a:pt x="9" y="86"/>
                  </a:cubicBezTo>
                  <a:cubicBezTo>
                    <a:pt x="9" y="90"/>
                    <a:pt x="13" y="99"/>
                    <a:pt x="17" y="103"/>
                  </a:cubicBezTo>
                  <a:cubicBezTo>
                    <a:pt x="25" y="110"/>
                    <a:pt x="41" y="114"/>
                    <a:pt x="53" y="114"/>
                  </a:cubicBezTo>
                  <a:cubicBezTo>
                    <a:pt x="64" y="114"/>
                    <a:pt x="77" y="110"/>
                    <a:pt x="84" y="103"/>
                  </a:cubicBezTo>
                  <a:cubicBezTo>
                    <a:pt x="88" y="99"/>
                    <a:pt x="88" y="95"/>
                    <a:pt x="92" y="90"/>
                  </a:cubicBezTo>
                  <a:cubicBezTo>
                    <a:pt x="96" y="86"/>
                    <a:pt x="96" y="79"/>
                    <a:pt x="96" y="67"/>
                  </a:cubicBezTo>
                  <a:cubicBezTo>
                    <a:pt x="100" y="63"/>
                    <a:pt x="100" y="55"/>
                    <a:pt x="100" y="48"/>
                  </a:cubicBezTo>
                  <a:cubicBezTo>
                    <a:pt x="100" y="35"/>
                    <a:pt x="92" y="24"/>
                    <a:pt x="84" y="15"/>
                  </a:cubicBezTo>
                  <a:cubicBezTo>
                    <a:pt x="77" y="4"/>
                    <a:pt x="64" y="0"/>
                    <a:pt x="53"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7"/>
            <p:cNvSpPr/>
            <p:nvPr/>
          </p:nvSpPr>
          <p:spPr>
            <a:xfrm>
              <a:off x="8271967" y="4051509"/>
              <a:ext cx="6677" cy="4383"/>
            </a:xfrm>
            <a:custGeom>
              <a:rect b="b" l="l" r="r" t="t"/>
              <a:pathLst>
                <a:path extrusionOk="0" h="107" w="163">
                  <a:moveTo>
                    <a:pt x="127" y="1"/>
                  </a:moveTo>
                  <a:cubicBezTo>
                    <a:pt x="124" y="1"/>
                    <a:pt x="120" y="2"/>
                    <a:pt x="115" y="4"/>
                  </a:cubicBezTo>
                  <a:cubicBezTo>
                    <a:pt x="107" y="4"/>
                    <a:pt x="99" y="9"/>
                    <a:pt x="94" y="17"/>
                  </a:cubicBezTo>
                  <a:lnTo>
                    <a:pt x="94" y="17"/>
                  </a:lnTo>
                  <a:cubicBezTo>
                    <a:pt x="85" y="16"/>
                    <a:pt x="76" y="14"/>
                    <a:pt x="64" y="12"/>
                  </a:cubicBezTo>
                  <a:cubicBezTo>
                    <a:pt x="59" y="9"/>
                    <a:pt x="54" y="8"/>
                    <a:pt x="49" y="8"/>
                  </a:cubicBezTo>
                  <a:cubicBezTo>
                    <a:pt x="27" y="8"/>
                    <a:pt x="8" y="28"/>
                    <a:pt x="4" y="51"/>
                  </a:cubicBezTo>
                  <a:cubicBezTo>
                    <a:pt x="0" y="79"/>
                    <a:pt x="24" y="102"/>
                    <a:pt x="52" y="106"/>
                  </a:cubicBezTo>
                  <a:cubicBezTo>
                    <a:pt x="84" y="106"/>
                    <a:pt x="115" y="99"/>
                    <a:pt x="142" y="86"/>
                  </a:cubicBezTo>
                  <a:cubicBezTo>
                    <a:pt x="155" y="79"/>
                    <a:pt x="162" y="66"/>
                    <a:pt x="162" y="51"/>
                  </a:cubicBezTo>
                  <a:lnTo>
                    <a:pt x="162" y="39"/>
                  </a:lnTo>
                  <a:cubicBezTo>
                    <a:pt x="159" y="28"/>
                    <a:pt x="155" y="12"/>
                    <a:pt x="142" y="8"/>
                  </a:cubicBezTo>
                  <a:cubicBezTo>
                    <a:pt x="136" y="3"/>
                    <a:pt x="132" y="1"/>
                    <a:pt x="127"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7"/>
            <p:cNvSpPr/>
            <p:nvPr/>
          </p:nvSpPr>
          <p:spPr>
            <a:xfrm>
              <a:off x="8317886" y="4072031"/>
              <a:ext cx="2130" cy="1639"/>
            </a:xfrm>
            <a:custGeom>
              <a:rect b="b" l="l" r="r" t="t"/>
              <a:pathLst>
                <a:path extrusionOk="0" h="40" w="52">
                  <a:moveTo>
                    <a:pt x="28" y="0"/>
                  </a:moveTo>
                  <a:cubicBezTo>
                    <a:pt x="1" y="0"/>
                    <a:pt x="1" y="39"/>
                    <a:pt x="28" y="39"/>
                  </a:cubicBezTo>
                  <a:cubicBezTo>
                    <a:pt x="52" y="39"/>
                    <a:pt x="52" y="0"/>
                    <a:pt x="28"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7"/>
            <p:cNvSpPr/>
            <p:nvPr/>
          </p:nvSpPr>
          <p:spPr>
            <a:xfrm>
              <a:off x="8342463" y="3905234"/>
              <a:ext cx="14787" cy="4875"/>
            </a:xfrm>
            <a:custGeom>
              <a:rect b="b" l="l" r="r" t="t"/>
              <a:pathLst>
                <a:path extrusionOk="0" h="119" w="361">
                  <a:moveTo>
                    <a:pt x="240" y="1"/>
                  </a:moveTo>
                  <a:cubicBezTo>
                    <a:pt x="178" y="1"/>
                    <a:pt x="106" y="24"/>
                    <a:pt x="59" y="31"/>
                  </a:cubicBezTo>
                  <a:cubicBezTo>
                    <a:pt x="0" y="38"/>
                    <a:pt x="7" y="119"/>
                    <a:pt x="61" y="119"/>
                  </a:cubicBezTo>
                  <a:cubicBezTo>
                    <a:pt x="64" y="119"/>
                    <a:pt x="68" y="119"/>
                    <a:pt x="71" y="118"/>
                  </a:cubicBezTo>
                  <a:cubicBezTo>
                    <a:pt x="123" y="107"/>
                    <a:pt x="185" y="77"/>
                    <a:pt x="242" y="77"/>
                  </a:cubicBezTo>
                  <a:cubicBezTo>
                    <a:pt x="267" y="77"/>
                    <a:pt x="290" y="82"/>
                    <a:pt x="312" y="98"/>
                  </a:cubicBezTo>
                  <a:cubicBezTo>
                    <a:pt x="318" y="102"/>
                    <a:pt x="323" y="104"/>
                    <a:pt x="328" y="104"/>
                  </a:cubicBezTo>
                  <a:cubicBezTo>
                    <a:pt x="348" y="104"/>
                    <a:pt x="361" y="77"/>
                    <a:pt x="352" y="58"/>
                  </a:cubicBezTo>
                  <a:cubicBezTo>
                    <a:pt x="330" y="14"/>
                    <a:pt x="288" y="1"/>
                    <a:pt x="24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7"/>
            <p:cNvSpPr/>
            <p:nvPr/>
          </p:nvSpPr>
          <p:spPr>
            <a:xfrm>
              <a:off x="8337261" y="3892536"/>
              <a:ext cx="5530" cy="5899"/>
            </a:xfrm>
            <a:custGeom>
              <a:rect b="b" l="l" r="r" t="t"/>
              <a:pathLst>
                <a:path extrusionOk="0" h="144" w="135">
                  <a:moveTo>
                    <a:pt x="89" y="1"/>
                  </a:moveTo>
                  <a:cubicBezTo>
                    <a:pt x="67" y="1"/>
                    <a:pt x="44" y="20"/>
                    <a:pt x="44" y="44"/>
                  </a:cubicBezTo>
                  <a:lnTo>
                    <a:pt x="44" y="53"/>
                  </a:lnTo>
                  <a:cubicBezTo>
                    <a:pt x="44" y="60"/>
                    <a:pt x="44" y="64"/>
                    <a:pt x="40" y="68"/>
                  </a:cubicBezTo>
                  <a:cubicBezTo>
                    <a:pt x="36" y="80"/>
                    <a:pt x="29" y="88"/>
                    <a:pt x="20" y="96"/>
                  </a:cubicBezTo>
                  <a:cubicBezTo>
                    <a:pt x="1" y="116"/>
                    <a:pt x="17" y="143"/>
                    <a:pt x="40" y="143"/>
                  </a:cubicBezTo>
                  <a:cubicBezTo>
                    <a:pt x="45" y="143"/>
                    <a:pt x="51" y="142"/>
                    <a:pt x="56" y="139"/>
                  </a:cubicBezTo>
                  <a:cubicBezTo>
                    <a:pt x="91" y="124"/>
                    <a:pt x="120" y="96"/>
                    <a:pt x="131" y="57"/>
                  </a:cubicBezTo>
                  <a:cubicBezTo>
                    <a:pt x="135" y="29"/>
                    <a:pt x="120" y="5"/>
                    <a:pt x="96" y="2"/>
                  </a:cubicBezTo>
                  <a:cubicBezTo>
                    <a:pt x="94" y="1"/>
                    <a:pt x="91" y="1"/>
                    <a:pt x="89"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7"/>
            <p:cNvSpPr/>
            <p:nvPr/>
          </p:nvSpPr>
          <p:spPr>
            <a:xfrm>
              <a:off x="8211343" y="4162475"/>
              <a:ext cx="4752" cy="4055"/>
            </a:xfrm>
            <a:custGeom>
              <a:rect b="b" l="l" r="r" t="t"/>
              <a:pathLst>
                <a:path extrusionOk="0" h="99" w="116">
                  <a:moveTo>
                    <a:pt x="48" y="1"/>
                  </a:moveTo>
                  <a:cubicBezTo>
                    <a:pt x="22" y="1"/>
                    <a:pt x="1" y="22"/>
                    <a:pt x="1" y="49"/>
                  </a:cubicBezTo>
                  <a:cubicBezTo>
                    <a:pt x="1" y="77"/>
                    <a:pt x="22" y="98"/>
                    <a:pt x="48" y="98"/>
                  </a:cubicBezTo>
                  <a:cubicBezTo>
                    <a:pt x="52" y="98"/>
                    <a:pt x="56" y="98"/>
                    <a:pt x="60" y="97"/>
                  </a:cubicBezTo>
                  <a:cubicBezTo>
                    <a:pt x="68" y="93"/>
                    <a:pt x="76" y="93"/>
                    <a:pt x="83" y="89"/>
                  </a:cubicBezTo>
                  <a:cubicBezTo>
                    <a:pt x="99" y="84"/>
                    <a:pt x="116" y="69"/>
                    <a:pt x="111" y="49"/>
                  </a:cubicBezTo>
                  <a:cubicBezTo>
                    <a:pt x="111" y="29"/>
                    <a:pt x="99" y="13"/>
                    <a:pt x="83" y="10"/>
                  </a:cubicBezTo>
                  <a:cubicBezTo>
                    <a:pt x="76" y="6"/>
                    <a:pt x="68" y="6"/>
                    <a:pt x="60" y="2"/>
                  </a:cubicBezTo>
                  <a:cubicBezTo>
                    <a:pt x="56" y="1"/>
                    <a:pt x="52" y="1"/>
                    <a:pt x="4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7"/>
            <p:cNvSpPr/>
            <p:nvPr/>
          </p:nvSpPr>
          <p:spPr>
            <a:xfrm>
              <a:off x="8275367" y="4197538"/>
              <a:ext cx="7824" cy="5284"/>
            </a:xfrm>
            <a:custGeom>
              <a:rect b="b" l="l" r="r" t="t"/>
              <a:pathLst>
                <a:path extrusionOk="0" h="129" w="191">
                  <a:moveTo>
                    <a:pt x="141" y="0"/>
                  </a:moveTo>
                  <a:cubicBezTo>
                    <a:pt x="129" y="0"/>
                    <a:pt x="118" y="5"/>
                    <a:pt x="107" y="14"/>
                  </a:cubicBezTo>
                  <a:cubicBezTo>
                    <a:pt x="109" y="12"/>
                    <a:pt x="109" y="11"/>
                    <a:pt x="108" y="11"/>
                  </a:cubicBezTo>
                  <a:cubicBezTo>
                    <a:pt x="107" y="11"/>
                    <a:pt x="103" y="13"/>
                    <a:pt x="102" y="14"/>
                  </a:cubicBezTo>
                  <a:lnTo>
                    <a:pt x="95" y="14"/>
                  </a:lnTo>
                  <a:cubicBezTo>
                    <a:pt x="92" y="14"/>
                    <a:pt x="92" y="14"/>
                    <a:pt x="99" y="18"/>
                  </a:cubicBezTo>
                  <a:cubicBezTo>
                    <a:pt x="95" y="18"/>
                    <a:pt x="87" y="14"/>
                    <a:pt x="83" y="10"/>
                  </a:cubicBezTo>
                  <a:cubicBezTo>
                    <a:pt x="78" y="8"/>
                    <a:pt x="73" y="7"/>
                    <a:pt x="68" y="7"/>
                  </a:cubicBezTo>
                  <a:cubicBezTo>
                    <a:pt x="38" y="7"/>
                    <a:pt x="12" y="34"/>
                    <a:pt x="8" y="62"/>
                  </a:cubicBezTo>
                  <a:cubicBezTo>
                    <a:pt x="1" y="97"/>
                    <a:pt x="28" y="128"/>
                    <a:pt x="68" y="128"/>
                  </a:cubicBezTo>
                  <a:cubicBezTo>
                    <a:pt x="115" y="128"/>
                    <a:pt x="154" y="109"/>
                    <a:pt x="178" y="69"/>
                  </a:cubicBezTo>
                  <a:cubicBezTo>
                    <a:pt x="190" y="50"/>
                    <a:pt x="186" y="22"/>
                    <a:pt x="166" y="10"/>
                  </a:cubicBezTo>
                  <a:cubicBezTo>
                    <a:pt x="158" y="3"/>
                    <a:pt x="149" y="0"/>
                    <a:pt x="141"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7"/>
            <p:cNvSpPr/>
            <p:nvPr/>
          </p:nvSpPr>
          <p:spPr>
            <a:xfrm>
              <a:off x="8308915" y="3897779"/>
              <a:ext cx="20481" cy="19908"/>
            </a:xfrm>
            <a:custGeom>
              <a:rect b="b" l="l" r="r" t="t"/>
              <a:pathLst>
                <a:path extrusionOk="0" h="486" w="500">
                  <a:moveTo>
                    <a:pt x="487" y="0"/>
                  </a:moveTo>
                  <a:cubicBezTo>
                    <a:pt x="482" y="0"/>
                    <a:pt x="478" y="2"/>
                    <a:pt x="476" y="7"/>
                  </a:cubicBezTo>
                  <a:cubicBezTo>
                    <a:pt x="468" y="43"/>
                    <a:pt x="393" y="58"/>
                    <a:pt x="366" y="74"/>
                  </a:cubicBezTo>
                  <a:cubicBezTo>
                    <a:pt x="318" y="106"/>
                    <a:pt x="279" y="142"/>
                    <a:pt x="239" y="181"/>
                  </a:cubicBezTo>
                  <a:cubicBezTo>
                    <a:pt x="153" y="256"/>
                    <a:pt x="82" y="335"/>
                    <a:pt x="18" y="433"/>
                  </a:cubicBezTo>
                  <a:cubicBezTo>
                    <a:pt x="0" y="461"/>
                    <a:pt x="25" y="485"/>
                    <a:pt x="52" y="485"/>
                  </a:cubicBezTo>
                  <a:cubicBezTo>
                    <a:pt x="61" y="485"/>
                    <a:pt x="70" y="483"/>
                    <a:pt x="78" y="477"/>
                  </a:cubicBezTo>
                  <a:cubicBezTo>
                    <a:pt x="176" y="390"/>
                    <a:pt x="255" y="280"/>
                    <a:pt x="350" y="181"/>
                  </a:cubicBezTo>
                  <a:cubicBezTo>
                    <a:pt x="373" y="153"/>
                    <a:pt x="397" y="122"/>
                    <a:pt x="428" y="98"/>
                  </a:cubicBezTo>
                  <a:cubicBezTo>
                    <a:pt x="444" y="87"/>
                    <a:pt x="460" y="82"/>
                    <a:pt x="476" y="71"/>
                  </a:cubicBezTo>
                  <a:cubicBezTo>
                    <a:pt x="495" y="51"/>
                    <a:pt x="499" y="39"/>
                    <a:pt x="499" y="11"/>
                  </a:cubicBezTo>
                  <a:cubicBezTo>
                    <a:pt x="499" y="4"/>
                    <a:pt x="493" y="0"/>
                    <a:pt x="487"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7"/>
            <p:cNvSpPr/>
            <p:nvPr/>
          </p:nvSpPr>
          <p:spPr>
            <a:xfrm>
              <a:off x="8302197" y="3935382"/>
              <a:ext cx="2622" cy="1679"/>
            </a:xfrm>
            <a:custGeom>
              <a:rect b="b" l="l" r="r" t="t"/>
              <a:pathLst>
                <a:path extrusionOk="0" h="41" w="64">
                  <a:moveTo>
                    <a:pt x="48" y="1"/>
                  </a:moveTo>
                  <a:cubicBezTo>
                    <a:pt x="47" y="1"/>
                    <a:pt x="45" y="1"/>
                    <a:pt x="44" y="1"/>
                  </a:cubicBezTo>
                  <a:lnTo>
                    <a:pt x="20" y="1"/>
                  </a:lnTo>
                  <a:cubicBezTo>
                    <a:pt x="13" y="5"/>
                    <a:pt x="0" y="9"/>
                    <a:pt x="5" y="21"/>
                  </a:cubicBezTo>
                  <a:cubicBezTo>
                    <a:pt x="5" y="29"/>
                    <a:pt x="9" y="36"/>
                    <a:pt x="20" y="36"/>
                  </a:cubicBezTo>
                  <a:cubicBezTo>
                    <a:pt x="29" y="36"/>
                    <a:pt x="36" y="36"/>
                    <a:pt x="44" y="40"/>
                  </a:cubicBezTo>
                  <a:cubicBezTo>
                    <a:pt x="56" y="40"/>
                    <a:pt x="64" y="29"/>
                    <a:pt x="64" y="21"/>
                  </a:cubicBezTo>
                  <a:cubicBezTo>
                    <a:pt x="64" y="10"/>
                    <a:pt x="58" y="1"/>
                    <a:pt x="4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7"/>
            <p:cNvSpPr/>
            <p:nvPr/>
          </p:nvSpPr>
          <p:spPr>
            <a:xfrm>
              <a:off x="8293309" y="3948654"/>
              <a:ext cx="1352" cy="983"/>
            </a:xfrm>
            <a:custGeom>
              <a:rect b="b" l="l" r="r" t="t"/>
              <a:pathLst>
                <a:path extrusionOk="0" h="24" w="33">
                  <a:moveTo>
                    <a:pt x="16" y="0"/>
                  </a:moveTo>
                  <a:cubicBezTo>
                    <a:pt x="0" y="0"/>
                    <a:pt x="0" y="24"/>
                    <a:pt x="16" y="24"/>
                  </a:cubicBezTo>
                  <a:cubicBezTo>
                    <a:pt x="33" y="24"/>
                    <a:pt x="33" y="0"/>
                    <a:pt x="16"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7"/>
            <p:cNvSpPr/>
            <p:nvPr/>
          </p:nvSpPr>
          <p:spPr>
            <a:xfrm>
              <a:off x="8282167" y="3963277"/>
              <a:ext cx="5079" cy="2540"/>
            </a:xfrm>
            <a:custGeom>
              <a:rect b="b" l="l" r="r" t="t"/>
              <a:pathLst>
                <a:path extrusionOk="0" h="62" w="124">
                  <a:moveTo>
                    <a:pt x="96" y="0"/>
                  </a:moveTo>
                  <a:cubicBezTo>
                    <a:pt x="93" y="0"/>
                    <a:pt x="90" y="1"/>
                    <a:pt x="87" y="3"/>
                  </a:cubicBezTo>
                  <a:cubicBezTo>
                    <a:pt x="68" y="15"/>
                    <a:pt x="44" y="27"/>
                    <a:pt x="24" y="27"/>
                  </a:cubicBezTo>
                  <a:cubicBezTo>
                    <a:pt x="0" y="31"/>
                    <a:pt x="0" y="62"/>
                    <a:pt x="24" y="62"/>
                  </a:cubicBezTo>
                  <a:cubicBezTo>
                    <a:pt x="52" y="58"/>
                    <a:pt x="79" y="51"/>
                    <a:pt x="107" y="38"/>
                  </a:cubicBezTo>
                  <a:cubicBezTo>
                    <a:pt x="123" y="25"/>
                    <a:pt x="112" y="0"/>
                    <a:pt x="96"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7"/>
            <p:cNvSpPr/>
            <p:nvPr/>
          </p:nvSpPr>
          <p:spPr>
            <a:xfrm>
              <a:off x="8249643" y="4043235"/>
              <a:ext cx="4260" cy="4055"/>
            </a:xfrm>
            <a:custGeom>
              <a:rect b="b" l="l" r="r" t="t"/>
              <a:pathLst>
                <a:path extrusionOk="0" h="99" w="104">
                  <a:moveTo>
                    <a:pt x="60" y="0"/>
                  </a:moveTo>
                  <a:cubicBezTo>
                    <a:pt x="48" y="0"/>
                    <a:pt x="33" y="8"/>
                    <a:pt x="24" y="20"/>
                  </a:cubicBezTo>
                  <a:cubicBezTo>
                    <a:pt x="21" y="28"/>
                    <a:pt x="13" y="35"/>
                    <a:pt x="9" y="48"/>
                  </a:cubicBezTo>
                  <a:cubicBezTo>
                    <a:pt x="1" y="59"/>
                    <a:pt x="1" y="79"/>
                    <a:pt x="13" y="88"/>
                  </a:cubicBezTo>
                  <a:cubicBezTo>
                    <a:pt x="20" y="94"/>
                    <a:pt x="28" y="98"/>
                    <a:pt x="36" y="98"/>
                  </a:cubicBezTo>
                  <a:cubicBezTo>
                    <a:pt x="42" y="98"/>
                    <a:pt x="47" y="96"/>
                    <a:pt x="52" y="91"/>
                  </a:cubicBezTo>
                  <a:cubicBezTo>
                    <a:pt x="64" y="88"/>
                    <a:pt x="72" y="79"/>
                    <a:pt x="84" y="75"/>
                  </a:cubicBezTo>
                  <a:cubicBezTo>
                    <a:pt x="95" y="68"/>
                    <a:pt x="104" y="55"/>
                    <a:pt x="104" y="40"/>
                  </a:cubicBezTo>
                  <a:cubicBezTo>
                    <a:pt x="104" y="28"/>
                    <a:pt x="99" y="20"/>
                    <a:pt x="92" y="12"/>
                  </a:cubicBezTo>
                  <a:cubicBezTo>
                    <a:pt x="84" y="4"/>
                    <a:pt x="72" y="0"/>
                    <a:pt x="6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7"/>
            <p:cNvSpPr/>
            <p:nvPr/>
          </p:nvSpPr>
          <p:spPr>
            <a:xfrm>
              <a:off x="8238706" y="4066419"/>
              <a:ext cx="5325" cy="6636"/>
            </a:xfrm>
            <a:custGeom>
              <a:rect b="b" l="l" r="r" t="t"/>
              <a:pathLst>
                <a:path extrusionOk="0" h="162" w="130">
                  <a:moveTo>
                    <a:pt x="87" y="0"/>
                  </a:moveTo>
                  <a:cubicBezTo>
                    <a:pt x="83" y="0"/>
                    <a:pt x="79" y="1"/>
                    <a:pt x="75" y="3"/>
                  </a:cubicBezTo>
                  <a:cubicBezTo>
                    <a:pt x="55" y="7"/>
                    <a:pt x="51" y="23"/>
                    <a:pt x="51" y="43"/>
                  </a:cubicBezTo>
                  <a:cubicBezTo>
                    <a:pt x="55" y="54"/>
                    <a:pt x="51" y="66"/>
                    <a:pt x="43" y="74"/>
                  </a:cubicBezTo>
                  <a:cubicBezTo>
                    <a:pt x="40" y="81"/>
                    <a:pt x="35" y="85"/>
                    <a:pt x="27" y="90"/>
                  </a:cubicBezTo>
                  <a:cubicBezTo>
                    <a:pt x="20" y="97"/>
                    <a:pt x="16" y="105"/>
                    <a:pt x="11" y="117"/>
                  </a:cubicBezTo>
                  <a:cubicBezTo>
                    <a:pt x="0" y="136"/>
                    <a:pt x="17" y="161"/>
                    <a:pt x="39" y="161"/>
                  </a:cubicBezTo>
                  <a:cubicBezTo>
                    <a:pt x="40" y="161"/>
                    <a:pt x="42" y="161"/>
                    <a:pt x="43" y="161"/>
                  </a:cubicBezTo>
                  <a:cubicBezTo>
                    <a:pt x="102" y="145"/>
                    <a:pt x="129" y="78"/>
                    <a:pt x="118" y="26"/>
                  </a:cubicBezTo>
                  <a:cubicBezTo>
                    <a:pt x="115" y="11"/>
                    <a:pt x="102" y="0"/>
                    <a:pt x="87"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7"/>
            <p:cNvSpPr/>
            <p:nvPr/>
          </p:nvSpPr>
          <p:spPr>
            <a:xfrm>
              <a:off x="8327594" y="3938782"/>
              <a:ext cx="655" cy="696"/>
            </a:xfrm>
            <a:custGeom>
              <a:rect b="b" l="l" r="r" t="t"/>
              <a:pathLst>
                <a:path extrusionOk="0" h="17" w="16">
                  <a:moveTo>
                    <a:pt x="8" y="1"/>
                  </a:moveTo>
                  <a:cubicBezTo>
                    <a:pt x="1" y="1"/>
                    <a:pt x="1" y="17"/>
                    <a:pt x="8" y="17"/>
                  </a:cubicBezTo>
                  <a:cubicBezTo>
                    <a:pt x="16" y="17"/>
                    <a:pt x="16" y="1"/>
                    <a:pt x="8"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7"/>
            <p:cNvSpPr/>
            <p:nvPr/>
          </p:nvSpPr>
          <p:spPr>
            <a:xfrm>
              <a:off x="8329847" y="3934030"/>
              <a:ext cx="5858" cy="4219"/>
            </a:xfrm>
            <a:custGeom>
              <a:rect b="b" l="l" r="r" t="t"/>
              <a:pathLst>
                <a:path extrusionOk="0" h="103" w="143">
                  <a:moveTo>
                    <a:pt x="52" y="1"/>
                  </a:moveTo>
                  <a:cubicBezTo>
                    <a:pt x="39" y="1"/>
                    <a:pt x="25" y="6"/>
                    <a:pt x="17" y="18"/>
                  </a:cubicBezTo>
                  <a:cubicBezTo>
                    <a:pt x="4" y="26"/>
                    <a:pt x="1" y="38"/>
                    <a:pt x="1" y="54"/>
                  </a:cubicBezTo>
                  <a:cubicBezTo>
                    <a:pt x="1" y="66"/>
                    <a:pt x="4" y="78"/>
                    <a:pt x="17" y="89"/>
                  </a:cubicBezTo>
                  <a:cubicBezTo>
                    <a:pt x="25" y="98"/>
                    <a:pt x="36" y="103"/>
                    <a:pt x="50" y="103"/>
                  </a:cubicBezTo>
                  <a:cubicBezTo>
                    <a:pt x="54" y="103"/>
                    <a:pt x="59" y="102"/>
                    <a:pt x="64" y="102"/>
                  </a:cubicBezTo>
                  <a:cubicBezTo>
                    <a:pt x="79" y="97"/>
                    <a:pt x="103" y="97"/>
                    <a:pt x="115" y="89"/>
                  </a:cubicBezTo>
                  <a:cubicBezTo>
                    <a:pt x="143" y="69"/>
                    <a:pt x="143" y="34"/>
                    <a:pt x="115" y="14"/>
                  </a:cubicBezTo>
                  <a:cubicBezTo>
                    <a:pt x="103" y="7"/>
                    <a:pt x="79" y="7"/>
                    <a:pt x="64" y="2"/>
                  </a:cubicBezTo>
                  <a:cubicBezTo>
                    <a:pt x="60" y="1"/>
                    <a:pt x="56" y="1"/>
                    <a:pt x="52"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7"/>
            <p:cNvSpPr/>
            <p:nvPr/>
          </p:nvSpPr>
          <p:spPr>
            <a:xfrm>
              <a:off x="8326447" y="3935259"/>
              <a:ext cx="6021" cy="6308"/>
            </a:xfrm>
            <a:custGeom>
              <a:rect b="b" l="l" r="r" t="t"/>
              <a:pathLst>
                <a:path extrusionOk="0" h="154" w="147">
                  <a:moveTo>
                    <a:pt x="90" y="46"/>
                  </a:moveTo>
                  <a:lnTo>
                    <a:pt x="90" y="46"/>
                  </a:lnTo>
                  <a:cubicBezTo>
                    <a:pt x="90" y="46"/>
                    <a:pt x="90" y="47"/>
                    <a:pt x="91" y="48"/>
                  </a:cubicBezTo>
                  <a:lnTo>
                    <a:pt x="91" y="49"/>
                  </a:lnTo>
                  <a:lnTo>
                    <a:pt x="91" y="49"/>
                  </a:lnTo>
                  <a:cubicBezTo>
                    <a:pt x="90" y="48"/>
                    <a:pt x="89" y="46"/>
                    <a:pt x="90" y="46"/>
                  </a:cubicBezTo>
                  <a:close/>
                  <a:moveTo>
                    <a:pt x="61" y="0"/>
                  </a:moveTo>
                  <a:cubicBezTo>
                    <a:pt x="40" y="0"/>
                    <a:pt x="21" y="14"/>
                    <a:pt x="13" y="36"/>
                  </a:cubicBezTo>
                  <a:cubicBezTo>
                    <a:pt x="13" y="43"/>
                    <a:pt x="9" y="52"/>
                    <a:pt x="5" y="59"/>
                  </a:cubicBezTo>
                  <a:cubicBezTo>
                    <a:pt x="0" y="75"/>
                    <a:pt x="9" y="90"/>
                    <a:pt x="16" y="103"/>
                  </a:cubicBezTo>
                  <a:cubicBezTo>
                    <a:pt x="32" y="114"/>
                    <a:pt x="44" y="126"/>
                    <a:pt x="60" y="138"/>
                  </a:cubicBezTo>
                  <a:cubicBezTo>
                    <a:pt x="67" y="143"/>
                    <a:pt x="76" y="146"/>
                    <a:pt x="80" y="150"/>
                  </a:cubicBezTo>
                  <a:cubicBezTo>
                    <a:pt x="95" y="154"/>
                    <a:pt x="103" y="154"/>
                    <a:pt x="119" y="154"/>
                  </a:cubicBezTo>
                  <a:cubicBezTo>
                    <a:pt x="135" y="150"/>
                    <a:pt x="147" y="126"/>
                    <a:pt x="142" y="110"/>
                  </a:cubicBezTo>
                  <a:cubicBezTo>
                    <a:pt x="135" y="95"/>
                    <a:pt x="127" y="83"/>
                    <a:pt x="115" y="72"/>
                  </a:cubicBezTo>
                  <a:cubicBezTo>
                    <a:pt x="113" y="69"/>
                    <a:pt x="109" y="66"/>
                    <a:pt x="106" y="64"/>
                  </a:cubicBezTo>
                  <a:lnTo>
                    <a:pt x="106" y="64"/>
                  </a:lnTo>
                  <a:cubicBezTo>
                    <a:pt x="113" y="38"/>
                    <a:pt x="105" y="15"/>
                    <a:pt x="80" y="4"/>
                  </a:cubicBezTo>
                  <a:cubicBezTo>
                    <a:pt x="73" y="1"/>
                    <a:pt x="67" y="0"/>
                    <a:pt x="61"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7"/>
            <p:cNvSpPr/>
            <p:nvPr/>
          </p:nvSpPr>
          <p:spPr>
            <a:xfrm>
              <a:off x="8325833" y="3943656"/>
              <a:ext cx="6308" cy="5038"/>
            </a:xfrm>
            <a:custGeom>
              <a:rect b="b" l="l" r="r" t="t"/>
              <a:pathLst>
                <a:path extrusionOk="0" h="123" w="154">
                  <a:moveTo>
                    <a:pt x="75" y="0"/>
                  </a:moveTo>
                  <a:cubicBezTo>
                    <a:pt x="0" y="0"/>
                    <a:pt x="0" y="122"/>
                    <a:pt x="75" y="122"/>
                  </a:cubicBezTo>
                  <a:cubicBezTo>
                    <a:pt x="153" y="122"/>
                    <a:pt x="153" y="0"/>
                    <a:pt x="75"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7"/>
            <p:cNvSpPr/>
            <p:nvPr/>
          </p:nvSpPr>
          <p:spPr>
            <a:xfrm>
              <a:off x="8312233" y="3960246"/>
              <a:ext cx="57348" cy="35474"/>
            </a:xfrm>
            <a:custGeom>
              <a:rect b="b" l="l" r="r" t="t"/>
              <a:pathLst>
                <a:path extrusionOk="0" h="866" w="1400">
                  <a:moveTo>
                    <a:pt x="190" y="0"/>
                  </a:moveTo>
                  <a:cubicBezTo>
                    <a:pt x="135" y="0"/>
                    <a:pt x="79" y="3"/>
                    <a:pt x="20" y="6"/>
                  </a:cubicBezTo>
                  <a:cubicBezTo>
                    <a:pt x="1" y="6"/>
                    <a:pt x="1" y="34"/>
                    <a:pt x="20" y="37"/>
                  </a:cubicBezTo>
                  <a:cubicBezTo>
                    <a:pt x="316" y="41"/>
                    <a:pt x="569" y="96"/>
                    <a:pt x="817" y="274"/>
                  </a:cubicBezTo>
                  <a:cubicBezTo>
                    <a:pt x="1034" y="428"/>
                    <a:pt x="1243" y="613"/>
                    <a:pt x="1365" y="859"/>
                  </a:cubicBezTo>
                  <a:cubicBezTo>
                    <a:pt x="1369" y="863"/>
                    <a:pt x="1375" y="865"/>
                    <a:pt x="1381" y="865"/>
                  </a:cubicBezTo>
                  <a:cubicBezTo>
                    <a:pt x="1391" y="865"/>
                    <a:pt x="1400" y="860"/>
                    <a:pt x="1398" y="850"/>
                  </a:cubicBezTo>
                  <a:cubicBezTo>
                    <a:pt x="1378" y="566"/>
                    <a:pt x="1070" y="349"/>
                    <a:pt x="861" y="199"/>
                  </a:cubicBezTo>
                  <a:cubicBezTo>
                    <a:pt x="638" y="44"/>
                    <a:pt x="434" y="0"/>
                    <a:pt x="190"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7"/>
            <p:cNvSpPr/>
            <p:nvPr/>
          </p:nvSpPr>
          <p:spPr>
            <a:xfrm>
              <a:off x="8314773" y="3989534"/>
              <a:ext cx="50507" cy="9626"/>
            </a:xfrm>
            <a:custGeom>
              <a:rect b="b" l="l" r="r" t="t"/>
              <a:pathLst>
                <a:path extrusionOk="0" h="235" w="1233">
                  <a:moveTo>
                    <a:pt x="56" y="1"/>
                  </a:moveTo>
                  <a:cubicBezTo>
                    <a:pt x="15" y="1"/>
                    <a:pt x="0" y="57"/>
                    <a:pt x="45" y="73"/>
                  </a:cubicBezTo>
                  <a:cubicBezTo>
                    <a:pt x="381" y="175"/>
                    <a:pt x="770" y="234"/>
                    <a:pt x="1126" y="234"/>
                  </a:cubicBezTo>
                  <a:cubicBezTo>
                    <a:pt x="1150" y="234"/>
                    <a:pt x="1174" y="234"/>
                    <a:pt x="1197" y="234"/>
                  </a:cubicBezTo>
                  <a:cubicBezTo>
                    <a:pt x="1232" y="234"/>
                    <a:pt x="1232" y="182"/>
                    <a:pt x="1197" y="179"/>
                  </a:cubicBezTo>
                  <a:cubicBezTo>
                    <a:pt x="818" y="155"/>
                    <a:pt x="436" y="68"/>
                    <a:pt x="65" y="2"/>
                  </a:cubicBezTo>
                  <a:cubicBezTo>
                    <a:pt x="62" y="1"/>
                    <a:pt x="59" y="1"/>
                    <a:pt x="56"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7"/>
            <p:cNvSpPr/>
            <p:nvPr/>
          </p:nvSpPr>
          <p:spPr>
            <a:xfrm>
              <a:off x="8336524" y="3980727"/>
              <a:ext cx="4915" cy="2663"/>
            </a:xfrm>
            <a:custGeom>
              <a:rect b="b" l="l" r="r" t="t"/>
              <a:pathLst>
                <a:path extrusionOk="0" h="65" w="120">
                  <a:moveTo>
                    <a:pt x="9" y="0"/>
                  </a:moveTo>
                  <a:cubicBezTo>
                    <a:pt x="4" y="0"/>
                    <a:pt x="0" y="8"/>
                    <a:pt x="3" y="11"/>
                  </a:cubicBezTo>
                  <a:cubicBezTo>
                    <a:pt x="35" y="35"/>
                    <a:pt x="71" y="42"/>
                    <a:pt x="102" y="62"/>
                  </a:cubicBezTo>
                  <a:cubicBezTo>
                    <a:pt x="103" y="64"/>
                    <a:pt x="105" y="64"/>
                    <a:pt x="106" y="64"/>
                  </a:cubicBezTo>
                  <a:cubicBezTo>
                    <a:pt x="113" y="64"/>
                    <a:pt x="119" y="53"/>
                    <a:pt x="109" y="46"/>
                  </a:cubicBezTo>
                  <a:cubicBezTo>
                    <a:pt x="82" y="27"/>
                    <a:pt x="43" y="22"/>
                    <a:pt x="15" y="3"/>
                  </a:cubicBezTo>
                  <a:cubicBezTo>
                    <a:pt x="13" y="1"/>
                    <a:pt x="11" y="0"/>
                    <a:pt x="9"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7"/>
            <p:cNvSpPr/>
            <p:nvPr/>
          </p:nvSpPr>
          <p:spPr>
            <a:xfrm>
              <a:off x="8280856" y="4058923"/>
              <a:ext cx="52186" cy="46861"/>
            </a:xfrm>
            <a:custGeom>
              <a:rect b="b" l="l" r="r" t="t"/>
              <a:pathLst>
                <a:path extrusionOk="0" h="1144" w="1274">
                  <a:moveTo>
                    <a:pt x="29" y="0"/>
                  </a:moveTo>
                  <a:cubicBezTo>
                    <a:pt x="0" y="0"/>
                    <a:pt x="0" y="40"/>
                    <a:pt x="29" y="44"/>
                  </a:cubicBezTo>
                  <a:cubicBezTo>
                    <a:pt x="237" y="55"/>
                    <a:pt x="498" y="328"/>
                    <a:pt x="660" y="446"/>
                  </a:cubicBezTo>
                  <a:cubicBezTo>
                    <a:pt x="900" y="628"/>
                    <a:pt x="1102" y="841"/>
                    <a:pt x="1220" y="1125"/>
                  </a:cubicBezTo>
                  <a:cubicBezTo>
                    <a:pt x="1227" y="1138"/>
                    <a:pt x="1237" y="1143"/>
                    <a:pt x="1246" y="1143"/>
                  </a:cubicBezTo>
                  <a:cubicBezTo>
                    <a:pt x="1260" y="1143"/>
                    <a:pt x="1274" y="1130"/>
                    <a:pt x="1271" y="1109"/>
                  </a:cubicBezTo>
                  <a:cubicBezTo>
                    <a:pt x="1236" y="841"/>
                    <a:pt x="1000" y="608"/>
                    <a:pt x="786" y="454"/>
                  </a:cubicBezTo>
                  <a:cubicBezTo>
                    <a:pt x="640" y="351"/>
                    <a:pt x="486" y="253"/>
                    <a:pt x="337" y="146"/>
                  </a:cubicBezTo>
                  <a:cubicBezTo>
                    <a:pt x="237" y="79"/>
                    <a:pt x="151" y="4"/>
                    <a:pt x="29"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7"/>
            <p:cNvSpPr/>
            <p:nvPr/>
          </p:nvSpPr>
          <p:spPr>
            <a:xfrm>
              <a:off x="8284748" y="4104883"/>
              <a:ext cx="49032" cy="9995"/>
            </a:xfrm>
            <a:custGeom>
              <a:rect b="b" l="l" r="r" t="t"/>
              <a:pathLst>
                <a:path extrusionOk="0" h="244" w="1197">
                  <a:moveTo>
                    <a:pt x="53" y="1"/>
                  </a:moveTo>
                  <a:cubicBezTo>
                    <a:pt x="16" y="1"/>
                    <a:pt x="0" y="57"/>
                    <a:pt x="36" y="82"/>
                  </a:cubicBezTo>
                  <a:cubicBezTo>
                    <a:pt x="238" y="216"/>
                    <a:pt x="500" y="243"/>
                    <a:pt x="758" y="243"/>
                  </a:cubicBezTo>
                  <a:cubicBezTo>
                    <a:pt x="903" y="243"/>
                    <a:pt x="1046" y="235"/>
                    <a:pt x="1176" y="232"/>
                  </a:cubicBezTo>
                  <a:cubicBezTo>
                    <a:pt x="1196" y="232"/>
                    <a:pt x="1196" y="200"/>
                    <a:pt x="1176" y="197"/>
                  </a:cubicBezTo>
                  <a:cubicBezTo>
                    <a:pt x="794" y="169"/>
                    <a:pt x="431" y="122"/>
                    <a:pt x="67" y="3"/>
                  </a:cubicBezTo>
                  <a:cubicBezTo>
                    <a:pt x="62" y="2"/>
                    <a:pt x="58" y="1"/>
                    <a:pt x="53"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7"/>
            <p:cNvSpPr/>
            <p:nvPr/>
          </p:nvSpPr>
          <p:spPr>
            <a:xfrm>
              <a:off x="8281430" y="4039876"/>
              <a:ext cx="14501" cy="8233"/>
            </a:xfrm>
            <a:custGeom>
              <a:rect b="b" l="l" r="r" t="t"/>
              <a:pathLst>
                <a:path extrusionOk="0" h="201" w="354">
                  <a:moveTo>
                    <a:pt x="62" y="1"/>
                  </a:moveTo>
                  <a:cubicBezTo>
                    <a:pt x="18" y="1"/>
                    <a:pt x="1" y="77"/>
                    <a:pt x="54" y="94"/>
                  </a:cubicBezTo>
                  <a:cubicBezTo>
                    <a:pt x="133" y="122"/>
                    <a:pt x="215" y="157"/>
                    <a:pt x="290" y="197"/>
                  </a:cubicBezTo>
                  <a:cubicBezTo>
                    <a:pt x="295" y="199"/>
                    <a:pt x="300" y="200"/>
                    <a:pt x="305" y="200"/>
                  </a:cubicBezTo>
                  <a:cubicBezTo>
                    <a:pt x="332" y="200"/>
                    <a:pt x="353" y="170"/>
                    <a:pt x="330" y="150"/>
                  </a:cubicBezTo>
                  <a:cubicBezTo>
                    <a:pt x="259" y="79"/>
                    <a:pt x="168" y="39"/>
                    <a:pt x="77" y="4"/>
                  </a:cubicBezTo>
                  <a:cubicBezTo>
                    <a:pt x="72" y="2"/>
                    <a:pt x="67" y="1"/>
                    <a:pt x="62"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7"/>
            <p:cNvSpPr/>
            <p:nvPr/>
          </p:nvSpPr>
          <p:spPr>
            <a:xfrm>
              <a:off x="8340006" y="4062282"/>
              <a:ext cx="3932" cy="3318"/>
            </a:xfrm>
            <a:custGeom>
              <a:rect b="b" l="l" r="r" t="t"/>
              <a:pathLst>
                <a:path extrusionOk="0" h="81" w="96">
                  <a:moveTo>
                    <a:pt x="47" y="0"/>
                  </a:moveTo>
                  <a:cubicBezTo>
                    <a:pt x="36" y="0"/>
                    <a:pt x="25" y="5"/>
                    <a:pt x="17" y="17"/>
                  </a:cubicBezTo>
                  <a:cubicBezTo>
                    <a:pt x="1" y="36"/>
                    <a:pt x="13" y="64"/>
                    <a:pt x="37" y="72"/>
                  </a:cubicBezTo>
                  <a:cubicBezTo>
                    <a:pt x="44" y="76"/>
                    <a:pt x="53" y="76"/>
                    <a:pt x="60" y="80"/>
                  </a:cubicBezTo>
                  <a:cubicBezTo>
                    <a:pt x="62" y="80"/>
                    <a:pt x="64" y="81"/>
                    <a:pt x="65" y="81"/>
                  </a:cubicBezTo>
                  <a:cubicBezTo>
                    <a:pt x="80" y="81"/>
                    <a:pt x="95" y="66"/>
                    <a:pt x="92" y="53"/>
                  </a:cubicBezTo>
                  <a:lnTo>
                    <a:pt x="92" y="36"/>
                  </a:lnTo>
                  <a:cubicBezTo>
                    <a:pt x="92" y="29"/>
                    <a:pt x="88" y="20"/>
                    <a:pt x="80" y="17"/>
                  </a:cubicBezTo>
                  <a:cubicBezTo>
                    <a:pt x="79" y="16"/>
                    <a:pt x="77" y="15"/>
                    <a:pt x="76" y="15"/>
                  </a:cubicBezTo>
                  <a:lnTo>
                    <a:pt x="76" y="15"/>
                  </a:lnTo>
                  <a:cubicBezTo>
                    <a:pt x="69" y="6"/>
                    <a:pt x="58" y="0"/>
                    <a:pt x="47"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7"/>
            <p:cNvSpPr/>
            <p:nvPr/>
          </p:nvSpPr>
          <p:spPr>
            <a:xfrm>
              <a:off x="8343037" y="4041310"/>
              <a:ext cx="4834" cy="4260"/>
            </a:xfrm>
            <a:custGeom>
              <a:rect b="b" l="l" r="r" t="t"/>
              <a:pathLst>
                <a:path extrusionOk="0" h="104" w="118">
                  <a:moveTo>
                    <a:pt x="21" y="0"/>
                  </a:moveTo>
                  <a:cubicBezTo>
                    <a:pt x="11" y="0"/>
                    <a:pt x="0" y="14"/>
                    <a:pt x="10" y="24"/>
                  </a:cubicBezTo>
                  <a:cubicBezTo>
                    <a:pt x="34" y="47"/>
                    <a:pt x="57" y="75"/>
                    <a:pt x="81" y="99"/>
                  </a:cubicBezTo>
                  <a:cubicBezTo>
                    <a:pt x="85" y="102"/>
                    <a:pt x="89" y="104"/>
                    <a:pt x="93" y="104"/>
                  </a:cubicBezTo>
                  <a:cubicBezTo>
                    <a:pt x="106" y="104"/>
                    <a:pt x="117" y="87"/>
                    <a:pt x="105" y="75"/>
                  </a:cubicBezTo>
                  <a:cubicBezTo>
                    <a:pt x="81" y="51"/>
                    <a:pt x="57" y="28"/>
                    <a:pt x="30" y="4"/>
                  </a:cubicBezTo>
                  <a:cubicBezTo>
                    <a:pt x="27" y="1"/>
                    <a:pt x="24" y="0"/>
                    <a:pt x="21"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7"/>
            <p:cNvSpPr/>
            <p:nvPr/>
          </p:nvSpPr>
          <p:spPr>
            <a:xfrm>
              <a:off x="8325300" y="4028366"/>
              <a:ext cx="3318" cy="4915"/>
            </a:xfrm>
            <a:custGeom>
              <a:rect b="b" l="l" r="r" t="t"/>
              <a:pathLst>
                <a:path extrusionOk="0" h="120" w="81">
                  <a:moveTo>
                    <a:pt x="41" y="1"/>
                  </a:moveTo>
                  <a:cubicBezTo>
                    <a:pt x="28" y="1"/>
                    <a:pt x="21" y="4"/>
                    <a:pt x="13" y="8"/>
                  </a:cubicBezTo>
                  <a:cubicBezTo>
                    <a:pt x="1" y="20"/>
                    <a:pt x="1" y="32"/>
                    <a:pt x="1" y="48"/>
                  </a:cubicBezTo>
                  <a:cubicBezTo>
                    <a:pt x="5" y="63"/>
                    <a:pt x="9" y="79"/>
                    <a:pt x="9" y="95"/>
                  </a:cubicBezTo>
                  <a:cubicBezTo>
                    <a:pt x="13" y="107"/>
                    <a:pt x="28" y="119"/>
                    <a:pt x="41" y="119"/>
                  </a:cubicBezTo>
                  <a:cubicBezTo>
                    <a:pt x="52" y="119"/>
                    <a:pt x="68" y="107"/>
                    <a:pt x="72" y="95"/>
                  </a:cubicBezTo>
                  <a:cubicBezTo>
                    <a:pt x="72" y="79"/>
                    <a:pt x="76" y="63"/>
                    <a:pt x="76" y="48"/>
                  </a:cubicBezTo>
                  <a:cubicBezTo>
                    <a:pt x="80" y="36"/>
                    <a:pt x="80" y="20"/>
                    <a:pt x="68" y="8"/>
                  </a:cubicBezTo>
                  <a:cubicBezTo>
                    <a:pt x="60" y="4"/>
                    <a:pt x="52" y="1"/>
                    <a:pt x="41"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7"/>
            <p:cNvSpPr/>
            <p:nvPr/>
          </p:nvSpPr>
          <p:spPr>
            <a:xfrm>
              <a:off x="8236576" y="4165056"/>
              <a:ext cx="60911" cy="27445"/>
            </a:xfrm>
            <a:custGeom>
              <a:rect b="b" l="l" r="r" t="t"/>
              <a:pathLst>
                <a:path extrusionOk="0" h="670" w="1487">
                  <a:moveTo>
                    <a:pt x="160" y="0"/>
                  </a:moveTo>
                  <a:cubicBezTo>
                    <a:pt x="118" y="0"/>
                    <a:pt x="78" y="2"/>
                    <a:pt x="39" y="6"/>
                  </a:cubicBezTo>
                  <a:cubicBezTo>
                    <a:pt x="4" y="10"/>
                    <a:pt x="1" y="61"/>
                    <a:pt x="39" y="65"/>
                  </a:cubicBezTo>
                  <a:cubicBezTo>
                    <a:pt x="565" y="105"/>
                    <a:pt x="1023" y="365"/>
                    <a:pt x="1436" y="665"/>
                  </a:cubicBezTo>
                  <a:cubicBezTo>
                    <a:pt x="1441" y="668"/>
                    <a:pt x="1446" y="670"/>
                    <a:pt x="1451" y="670"/>
                  </a:cubicBezTo>
                  <a:cubicBezTo>
                    <a:pt x="1470" y="670"/>
                    <a:pt x="1486" y="648"/>
                    <a:pt x="1476" y="629"/>
                  </a:cubicBezTo>
                  <a:cubicBezTo>
                    <a:pt x="1222" y="260"/>
                    <a:pt x="626" y="0"/>
                    <a:pt x="160"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7"/>
            <p:cNvSpPr/>
            <p:nvPr/>
          </p:nvSpPr>
          <p:spPr>
            <a:xfrm>
              <a:off x="8310759" y="4163335"/>
              <a:ext cx="2499" cy="4055"/>
            </a:xfrm>
            <a:custGeom>
              <a:rect b="b" l="l" r="r" t="t"/>
              <a:pathLst>
                <a:path extrusionOk="0" h="99" w="61">
                  <a:moveTo>
                    <a:pt x="28" y="1"/>
                  </a:moveTo>
                  <a:cubicBezTo>
                    <a:pt x="9" y="1"/>
                    <a:pt x="1" y="16"/>
                    <a:pt x="1" y="36"/>
                  </a:cubicBezTo>
                  <a:cubicBezTo>
                    <a:pt x="4" y="52"/>
                    <a:pt x="4" y="68"/>
                    <a:pt x="9" y="83"/>
                  </a:cubicBezTo>
                  <a:cubicBezTo>
                    <a:pt x="11" y="93"/>
                    <a:pt x="21" y="98"/>
                    <a:pt x="30" y="98"/>
                  </a:cubicBezTo>
                  <a:cubicBezTo>
                    <a:pt x="40" y="98"/>
                    <a:pt x="50" y="93"/>
                    <a:pt x="52" y="83"/>
                  </a:cubicBezTo>
                  <a:cubicBezTo>
                    <a:pt x="52" y="68"/>
                    <a:pt x="56" y="52"/>
                    <a:pt x="56" y="36"/>
                  </a:cubicBezTo>
                  <a:cubicBezTo>
                    <a:pt x="60" y="16"/>
                    <a:pt x="52" y="1"/>
                    <a:pt x="28"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7"/>
            <p:cNvSpPr/>
            <p:nvPr/>
          </p:nvSpPr>
          <p:spPr>
            <a:xfrm>
              <a:off x="8330175" y="4141789"/>
              <a:ext cx="4260" cy="3523"/>
            </a:xfrm>
            <a:custGeom>
              <a:rect b="b" l="l" r="r" t="t"/>
              <a:pathLst>
                <a:path extrusionOk="0" h="86" w="104">
                  <a:moveTo>
                    <a:pt x="44" y="0"/>
                  </a:moveTo>
                  <a:cubicBezTo>
                    <a:pt x="20" y="0"/>
                    <a:pt x="0" y="21"/>
                    <a:pt x="0" y="45"/>
                  </a:cubicBezTo>
                  <a:cubicBezTo>
                    <a:pt x="0" y="65"/>
                    <a:pt x="21" y="86"/>
                    <a:pt x="45" y="86"/>
                  </a:cubicBezTo>
                  <a:cubicBezTo>
                    <a:pt x="49" y="86"/>
                    <a:pt x="52" y="85"/>
                    <a:pt x="56" y="85"/>
                  </a:cubicBezTo>
                  <a:cubicBezTo>
                    <a:pt x="64" y="85"/>
                    <a:pt x="67" y="81"/>
                    <a:pt x="75" y="77"/>
                  </a:cubicBezTo>
                  <a:cubicBezTo>
                    <a:pt x="91" y="73"/>
                    <a:pt x="103" y="61"/>
                    <a:pt x="103" y="45"/>
                  </a:cubicBezTo>
                  <a:cubicBezTo>
                    <a:pt x="103" y="26"/>
                    <a:pt x="91" y="13"/>
                    <a:pt x="75" y="10"/>
                  </a:cubicBezTo>
                  <a:cubicBezTo>
                    <a:pt x="67" y="6"/>
                    <a:pt x="64" y="2"/>
                    <a:pt x="56" y="2"/>
                  </a:cubicBezTo>
                  <a:cubicBezTo>
                    <a:pt x="52" y="1"/>
                    <a:pt x="48" y="0"/>
                    <a:pt x="44"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7"/>
            <p:cNvSpPr/>
            <p:nvPr/>
          </p:nvSpPr>
          <p:spPr>
            <a:xfrm>
              <a:off x="8316043" y="4191107"/>
              <a:ext cx="8725" cy="7250"/>
            </a:xfrm>
            <a:custGeom>
              <a:rect b="b" l="l" r="r" t="t"/>
              <a:pathLst>
                <a:path extrusionOk="0" h="177" w="213">
                  <a:moveTo>
                    <a:pt x="46" y="0"/>
                  </a:moveTo>
                  <a:cubicBezTo>
                    <a:pt x="21" y="0"/>
                    <a:pt x="0" y="29"/>
                    <a:pt x="22" y="57"/>
                  </a:cubicBezTo>
                  <a:cubicBezTo>
                    <a:pt x="53" y="92"/>
                    <a:pt x="81" y="128"/>
                    <a:pt x="112" y="163"/>
                  </a:cubicBezTo>
                  <a:cubicBezTo>
                    <a:pt x="121" y="173"/>
                    <a:pt x="131" y="177"/>
                    <a:pt x="141" y="177"/>
                  </a:cubicBezTo>
                  <a:cubicBezTo>
                    <a:pt x="178" y="177"/>
                    <a:pt x="212" y="127"/>
                    <a:pt x="176" y="96"/>
                  </a:cubicBezTo>
                  <a:cubicBezTo>
                    <a:pt x="141" y="68"/>
                    <a:pt x="108" y="37"/>
                    <a:pt x="69" y="10"/>
                  </a:cubicBezTo>
                  <a:cubicBezTo>
                    <a:pt x="62" y="3"/>
                    <a:pt x="54" y="0"/>
                    <a:pt x="46"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7"/>
            <p:cNvSpPr/>
            <p:nvPr/>
          </p:nvSpPr>
          <p:spPr>
            <a:xfrm>
              <a:off x="8279422" y="4162844"/>
              <a:ext cx="5038" cy="6882"/>
            </a:xfrm>
            <a:custGeom>
              <a:rect b="b" l="l" r="r" t="t"/>
              <a:pathLst>
                <a:path extrusionOk="0" h="168" w="123">
                  <a:moveTo>
                    <a:pt x="16" y="87"/>
                  </a:moveTo>
                  <a:cubicBezTo>
                    <a:pt x="16" y="87"/>
                    <a:pt x="16" y="87"/>
                    <a:pt x="16" y="88"/>
                  </a:cubicBezTo>
                  <a:cubicBezTo>
                    <a:pt x="16" y="88"/>
                    <a:pt x="16" y="88"/>
                    <a:pt x="16" y="88"/>
                  </a:cubicBezTo>
                  <a:lnTo>
                    <a:pt x="16" y="88"/>
                  </a:lnTo>
                  <a:cubicBezTo>
                    <a:pt x="16" y="87"/>
                    <a:pt x="16" y="87"/>
                    <a:pt x="16" y="87"/>
                  </a:cubicBezTo>
                  <a:close/>
                  <a:moveTo>
                    <a:pt x="40" y="1"/>
                  </a:moveTo>
                  <a:cubicBezTo>
                    <a:pt x="12" y="1"/>
                    <a:pt x="0" y="28"/>
                    <a:pt x="4" y="52"/>
                  </a:cubicBezTo>
                  <a:cubicBezTo>
                    <a:pt x="3" y="49"/>
                    <a:pt x="3" y="48"/>
                    <a:pt x="2" y="48"/>
                  </a:cubicBezTo>
                  <a:lnTo>
                    <a:pt x="2" y="48"/>
                  </a:lnTo>
                  <a:cubicBezTo>
                    <a:pt x="2" y="48"/>
                    <a:pt x="4" y="57"/>
                    <a:pt x="4" y="60"/>
                  </a:cubicBezTo>
                  <a:cubicBezTo>
                    <a:pt x="4" y="64"/>
                    <a:pt x="8" y="68"/>
                    <a:pt x="12" y="72"/>
                  </a:cubicBezTo>
                  <a:cubicBezTo>
                    <a:pt x="12" y="74"/>
                    <a:pt x="12" y="77"/>
                    <a:pt x="13" y="78"/>
                  </a:cubicBezTo>
                  <a:lnTo>
                    <a:pt x="13" y="78"/>
                  </a:lnTo>
                  <a:cubicBezTo>
                    <a:pt x="13" y="79"/>
                    <a:pt x="13" y="80"/>
                    <a:pt x="14" y="82"/>
                  </a:cubicBezTo>
                  <a:lnTo>
                    <a:pt x="14" y="82"/>
                  </a:lnTo>
                  <a:cubicBezTo>
                    <a:pt x="12" y="85"/>
                    <a:pt x="12" y="88"/>
                    <a:pt x="12" y="91"/>
                  </a:cubicBezTo>
                  <a:cubicBezTo>
                    <a:pt x="12" y="92"/>
                    <a:pt x="12" y="92"/>
                    <a:pt x="13" y="92"/>
                  </a:cubicBezTo>
                  <a:lnTo>
                    <a:pt x="13" y="92"/>
                  </a:lnTo>
                  <a:cubicBezTo>
                    <a:pt x="12" y="94"/>
                    <a:pt x="12" y="97"/>
                    <a:pt x="12" y="99"/>
                  </a:cubicBezTo>
                  <a:cubicBezTo>
                    <a:pt x="0" y="131"/>
                    <a:pt x="24" y="162"/>
                    <a:pt x="55" y="166"/>
                  </a:cubicBezTo>
                  <a:cubicBezTo>
                    <a:pt x="60" y="167"/>
                    <a:pt x="64" y="168"/>
                    <a:pt x="68" y="168"/>
                  </a:cubicBezTo>
                  <a:cubicBezTo>
                    <a:pt x="97" y="168"/>
                    <a:pt x="119" y="143"/>
                    <a:pt x="119" y="115"/>
                  </a:cubicBezTo>
                  <a:cubicBezTo>
                    <a:pt x="122" y="64"/>
                    <a:pt x="95" y="4"/>
                    <a:pt x="40"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7"/>
            <p:cNvSpPr/>
            <p:nvPr/>
          </p:nvSpPr>
          <p:spPr>
            <a:xfrm>
              <a:off x="8308956" y="4149080"/>
              <a:ext cx="6554" cy="4915"/>
            </a:xfrm>
            <a:custGeom>
              <a:rect b="b" l="l" r="r" t="t"/>
              <a:pathLst>
                <a:path extrusionOk="0" h="120" w="160">
                  <a:moveTo>
                    <a:pt x="106" y="1"/>
                  </a:moveTo>
                  <a:cubicBezTo>
                    <a:pt x="104" y="1"/>
                    <a:pt x="102" y="1"/>
                    <a:pt x="100" y="1"/>
                  </a:cubicBezTo>
                  <a:cubicBezTo>
                    <a:pt x="88" y="1"/>
                    <a:pt x="81" y="5"/>
                    <a:pt x="72" y="5"/>
                  </a:cubicBezTo>
                  <a:cubicBezTo>
                    <a:pt x="57" y="5"/>
                    <a:pt x="48" y="9"/>
                    <a:pt x="37" y="14"/>
                  </a:cubicBezTo>
                  <a:cubicBezTo>
                    <a:pt x="17" y="21"/>
                    <a:pt x="1" y="37"/>
                    <a:pt x="1" y="61"/>
                  </a:cubicBezTo>
                  <a:cubicBezTo>
                    <a:pt x="1" y="85"/>
                    <a:pt x="17" y="100"/>
                    <a:pt x="37" y="108"/>
                  </a:cubicBezTo>
                  <a:cubicBezTo>
                    <a:pt x="48" y="112"/>
                    <a:pt x="57" y="116"/>
                    <a:pt x="72" y="116"/>
                  </a:cubicBezTo>
                  <a:cubicBezTo>
                    <a:pt x="81" y="116"/>
                    <a:pt x="88" y="116"/>
                    <a:pt x="100" y="120"/>
                  </a:cubicBezTo>
                  <a:cubicBezTo>
                    <a:pt x="128" y="120"/>
                    <a:pt x="159" y="88"/>
                    <a:pt x="155" y="61"/>
                  </a:cubicBezTo>
                  <a:cubicBezTo>
                    <a:pt x="155" y="30"/>
                    <a:pt x="134" y="1"/>
                    <a:pt x="106"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7"/>
            <p:cNvSpPr/>
            <p:nvPr/>
          </p:nvSpPr>
          <p:spPr>
            <a:xfrm>
              <a:off x="8200202" y="3936529"/>
              <a:ext cx="4260" cy="3277"/>
            </a:xfrm>
            <a:custGeom>
              <a:rect b="b" l="l" r="r" t="t"/>
              <a:pathLst>
                <a:path extrusionOk="0" h="80" w="104">
                  <a:moveTo>
                    <a:pt x="51" y="1"/>
                  </a:moveTo>
                  <a:cubicBezTo>
                    <a:pt x="0" y="1"/>
                    <a:pt x="0" y="79"/>
                    <a:pt x="51" y="79"/>
                  </a:cubicBezTo>
                  <a:cubicBezTo>
                    <a:pt x="103" y="79"/>
                    <a:pt x="103" y="1"/>
                    <a:pt x="51"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7"/>
            <p:cNvSpPr/>
            <p:nvPr/>
          </p:nvSpPr>
          <p:spPr>
            <a:xfrm>
              <a:off x="8227687" y="3941240"/>
              <a:ext cx="5038" cy="3932"/>
            </a:xfrm>
            <a:custGeom>
              <a:rect b="b" l="l" r="r" t="t"/>
              <a:pathLst>
                <a:path extrusionOk="0" h="96" w="123">
                  <a:moveTo>
                    <a:pt x="63" y="0"/>
                  </a:moveTo>
                  <a:cubicBezTo>
                    <a:pt x="1" y="0"/>
                    <a:pt x="1" y="95"/>
                    <a:pt x="63" y="95"/>
                  </a:cubicBezTo>
                  <a:cubicBezTo>
                    <a:pt x="123" y="95"/>
                    <a:pt x="123" y="0"/>
                    <a:pt x="63"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7"/>
            <p:cNvSpPr/>
            <p:nvPr/>
          </p:nvSpPr>
          <p:spPr>
            <a:xfrm>
              <a:off x="8238501" y="3917523"/>
              <a:ext cx="11347" cy="11306"/>
            </a:xfrm>
            <a:custGeom>
              <a:rect b="b" l="l" r="r" t="t"/>
              <a:pathLst>
                <a:path extrusionOk="0" h="276" w="277">
                  <a:moveTo>
                    <a:pt x="139" y="1"/>
                  </a:moveTo>
                  <a:cubicBezTo>
                    <a:pt x="132" y="1"/>
                    <a:pt x="125" y="3"/>
                    <a:pt x="107" y="7"/>
                  </a:cubicBezTo>
                  <a:lnTo>
                    <a:pt x="103" y="7"/>
                  </a:lnTo>
                  <a:cubicBezTo>
                    <a:pt x="83" y="11"/>
                    <a:pt x="68" y="19"/>
                    <a:pt x="56" y="31"/>
                  </a:cubicBezTo>
                  <a:cubicBezTo>
                    <a:pt x="40" y="42"/>
                    <a:pt x="28" y="55"/>
                    <a:pt x="21" y="70"/>
                  </a:cubicBezTo>
                  <a:cubicBezTo>
                    <a:pt x="9" y="86"/>
                    <a:pt x="5" y="102"/>
                    <a:pt x="5" y="121"/>
                  </a:cubicBezTo>
                  <a:cubicBezTo>
                    <a:pt x="1" y="137"/>
                    <a:pt x="1" y="157"/>
                    <a:pt x="9" y="177"/>
                  </a:cubicBezTo>
                  <a:cubicBezTo>
                    <a:pt x="12" y="200"/>
                    <a:pt x="25" y="220"/>
                    <a:pt x="40" y="236"/>
                  </a:cubicBezTo>
                  <a:cubicBezTo>
                    <a:pt x="52" y="244"/>
                    <a:pt x="60" y="252"/>
                    <a:pt x="68" y="255"/>
                  </a:cubicBezTo>
                  <a:cubicBezTo>
                    <a:pt x="92" y="272"/>
                    <a:pt x="116" y="275"/>
                    <a:pt x="139" y="275"/>
                  </a:cubicBezTo>
                  <a:cubicBezTo>
                    <a:pt x="151" y="275"/>
                    <a:pt x="163" y="272"/>
                    <a:pt x="174" y="272"/>
                  </a:cubicBezTo>
                  <a:cubicBezTo>
                    <a:pt x="198" y="263"/>
                    <a:pt x="218" y="252"/>
                    <a:pt x="238" y="236"/>
                  </a:cubicBezTo>
                  <a:cubicBezTo>
                    <a:pt x="242" y="228"/>
                    <a:pt x="249" y="216"/>
                    <a:pt x="258" y="208"/>
                  </a:cubicBezTo>
                  <a:cubicBezTo>
                    <a:pt x="269" y="188"/>
                    <a:pt x="277" y="164"/>
                    <a:pt x="277" y="137"/>
                  </a:cubicBezTo>
                  <a:cubicBezTo>
                    <a:pt x="277" y="121"/>
                    <a:pt x="273" y="102"/>
                    <a:pt x="265" y="86"/>
                  </a:cubicBezTo>
                  <a:cubicBezTo>
                    <a:pt x="258" y="70"/>
                    <a:pt x="249" y="55"/>
                    <a:pt x="238" y="42"/>
                  </a:cubicBezTo>
                  <a:cubicBezTo>
                    <a:pt x="218" y="26"/>
                    <a:pt x="198" y="15"/>
                    <a:pt x="174" y="7"/>
                  </a:cubicBezTo>
                  <a:lnTo>
                    <a:pt x="170" y="7"/>
                  </a:lnTo>
                  <a:cubicBezTo>
                    <a:pt x="152" y="3"/>
                    <a:pt x="146" y="1"/>
                    <a:pt x="139"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7"/>
            <p:cNvSpPr/>
            <p:nvPr/>
          </p:nvSpPr>
          <p:spPr>
            <a:xfrm>
              <a:off x="8248209" y="3945746"/>
              <a:ext cx="6021" cy="4711"/>
            </a:xfrm>
            <a:custGeom>
              <a:rect b="b" l="l" r="r" t="t"/>
              <a:pathLst>
                <a:path extrusionOk="0" h="115" w="147">
                  <a:moveTo>
                    <a:pt x="72" y="0"/>
                  </a:moveTo>
                  <a:cubicBezTo>
                    <a:pt x="1" y="0"/>
                    <a:pt x="1" y="115"/>
                    <a:pt x="72" y="115"/>
                  </a:cubicBezTo>
                  <a:cubicBezTo>
                    <a:pt x="147" y="115"/>
                    <a:pt x="147" y="0"/>
                    <a:pt x="72"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7"/>
            <p:cNvSpPr/>
            <p:nvPr/>
          </p:nvSpPr>
          <p:spPr>
            <a:xfrm>
              <a:off x="8200202" y="3836500"/>
              <a:ext cx="4547" cy="4014"/>
            </a:xfrm>
            <a:custGeom>
              <a:rect b="b" l="l" r="r" t="t"/>
              <a:pathLst>
                <a:path extrusionOk="0" h="98" w="111">
                  <a:moveTo>
                    <a:pt x="51" y="0"/>
                  </a:moveTo>
                  <a:cubicBezTo>
                    <a:pt x="45" y="0"/>
                    <a:pt x="39" y="1"/>
                    <a:pt x="32" y="4"/>
                  </a:cubicBezTo>
                  <a:cubicBezTo>
                    <a:pt x="16" y="11"/>
                    <a:pt x="0" y="27"/>
                    <a:pt x="4" y="47"/>
                  </a:cubicBezTo>
                  <a:cubicBezTo>
                    <a:pt x="4" y="63"/>
                    <a:pt x="12" y="82"/>
                    <a:pt x="28" y="91"/>
                  </a:cubicBezTo>
                  <a:cubicBezTo>
                    <a:pt x="35" y="95"/>
                    <a:pt x="44" y="98"/>
                    <a:pt x="52" y="98"/>
                  </a:cubicBezTo>
                  <a:cubicBezTo>
                    <a:pt x="65" y="98"/>
                    <a:pt x="77" y="92"/>
                    <a:pt x="87" y="82"/>
                  </a:cubicBezTo>
                  <a:lnTo>
                    <a:pt x="99" y="71"/>
                  </a:lnTo>
                  <a:cubicBezTo>
                    <a:pt x="111" y="59"/>
                    <a:pt x="111" y="39"/>
                    <a:pt x="99" y="27"/>
                  </a:cubicBezTo>
                  <a:lnTo>
                    <a:pt x="87" y="15"/>
                  </a:lnTo>
                  <a:cubicBezTo>
                    <a:pt x="77" y="5"/>
                    <a:pt x="64" y="0"/>
                    <a:pt x="51"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7"/>
            <p:cNvSpPr/>
            <p:nvPr/>
          </p:nvSpPr>
          <p:spPr>
            <a:xfrm>
              <a:off x="8233340" y="3845512"/>
              <a:ext cx="3891" cy="3769"/>
            </a:xfrm>
            <a:custGeom>
              <a:rect b="b" l="l" r="r" t="t"/>
              <a:pathLst>
                <a:path extrusionOk="0" h="92" w="95">
                  <a:moveTo>
                    <a:pt x="44" y="1"/>
                  </a:moveTo>
                  <a:cubicBezTo>
                    <a:pt x="36" y="1"/>
                    <a:pt x="28" y="1"/>
                    <a:pt x="20" y="5"/>
                  </a:cubicBezTo>
                  <a:cubicBezTo>
                    <a:pt x="9" y="5"/>
                    <a:pt x="5" y="13"/>
                    <a:pt x="0" y="24"/>
                  </a:cubicBezTo>
                  <a:lnTo>
                    <a:pt x="0" y="48"/>
                  </a:lnTo>
                  <a:lnTo>
                    <a:pt x="0" y="60"/>
                  </a:lnTo>
                  <a:cubicBezTo>
                    <a:pt x="5" y="64"/>
                    <a:pt x="5" y="68"/>
                    <a:pt x="5" y="72"/>
                  </a:cubicBezTo>
                  <a:cubicBezTo>
                    <a:pt x="12" y="79"/>
                    <a:pt x="20" y="84"/>
                    <a:pt x="28" y="88"/>
                  </a:cubicBezTo>
                  <a:cubicBezTo>
                    <a:pt x="34" y="90"/>
                    <a:pt x="40" y="92"/>
                    <a:pt x="47" y="92"/>
                  </a:cubicBezTo>
                  <a:cubicBezTo>
                    <a:pt x="59" y="92"/>
                    <a:pt x="72" y="87"/>
                    <a:pt x="80" y="79"/>
                  </a:cubicBezTo>
                  <a:cubicBezTo>
                    <a:pt x="87" y="68"/>
                    <a:pt x="95" y="52"/>
                    <a:pt x="91" y="37"/>
                  </a:cubicBezTo>
                  <a:cubicBezTo>
                    <a:pt x="87" y="24"/>
                    <a:pt x="83" y="17"/>
                    <a:pt x="76" y="13"/>
                  </a:cubicBezTo>
                  <a:cubicBezTo>
                    <a:pt x="67" y="5"/>
                    <a:pt x="56" y="1"/>
                    <a:pt x="44"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7"/>
            <p:cNvSpPr/>
            <p:nvPr/>
          </p:nvSpPr>
          <p:spPr>
            <a:xfrm>
              <a:off x="8227851" y="3795825"/>
              <a:ext cx="4055" cy="3400"/>
            </a:xfrm>
            <a:custGeom>
              <a:rect b="b" l="l" r="r" t="t"/>
              <a:pathLst>
                <a:path extrusionOk="0" h="83" w="99">
                  <a:moveTo>
                    <a:pt x="57" y="1"/>
                  </a:moveTo>
                  <a:cubicBezTo>
                    <a:pt x="54" y="1"/>
                    <a:pt x="51" y="1"/>
                    <a:pt x="48" y="2"/>
                  </a:cubicBezTo>
                  <a:cubicBezTo>
                    <a:pt x="39" y="6"/>
                    <a:pt x="32" y="6"/>
                    <a:pt x="24" y="10"/>
                  </a:cubicBezTo>
                  <a:cubicBezTo>
                    <a:pt x="12" y="14"/>
                    <a:pt x="0" y="30"/>
                    <a:pt x="0" y="42"/>
                  </a:cubicBezTo>
                  <a:cubicBezTo>
                    <a:pt x="0" y="57"/>
                    <a:pt x="8" y="70"/>
                    <a:pt x="24" y="77"/>
                  </a:cubicBezTo>
                  <a:cubicBezTo>
                    <a:pt x="32" y="77"/>
                    <a:pt x="39" y="81"/>
                    <a:pt x="48" y="81"/>
                  </a:cubicBezTo>
                  <a:cubicBezTo>
                    <a:pt x="52" y="82"/>
                    <a:pt x="55" y="83"/>
                    <a:pt x="59" y="83"/>
                  </a:cubicBezTo>
                  <a:cubicBezTo>
                    <a:pt x="80" y="83"/>
                    <a:pt x="99" y="65"/>
                    <a:pt x="99" y="42"/>
                  </a:cubicBezTo>
                  <a:cubicBezTo>
                    <a:pt x="99" y="21"/>
                    <a:pt x="78" y="1"/>
                    <a:pt x="57"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7"/>
            <p:cNvSpPr/>
            <p:nvPr/>
          </p:nvSpPr>
          <p:spPr>
            <a:xfrm>
              <a:off x="8224123" y="3804468"/>
              <a:ext cx="205" cy="205"/>
            </a:xfrm>
            <a:custGeom>
              <a:rect b="b" l="l" r="r" t="t"/>
              <a:pathLst>
                <a:path extrusionOk="0" h="5" w="5">
                  <a:moveTo>
                    <a:pt x="4" y="1"/>
                  </a:moveTo>
                  <a:cubicBezTo>
                    <a:pt x="1" y="1"/>
                    <a:pt x="1" y="4"/>
                    <a:pt x="4" y="4"/>
                  </a:cubicBezTo>
                  <a:lnTo>
                    <a:pt x="4" y="1"/>
                  </a:ln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7"/>
            <p:cNvSpPr/>
            <p:nvPr/>
          </p:nvSpPr>
          <p:spPr>
            <a:xfrm>
              <a:off x="8236207" y="3851779"/>
              <a:ext cx="6431" cy="4588"/>
            </a:xfrm>
            <a:custGeom>
              <a:rect b="b" l="l" r="r" t="t"/>
              <a:pathLst>
                <a:path extrusionOk="0" h="112" w="157">
                  <a:moveTo>
                    <a:pt x="25" y="0"/>
                  </a:moveTo>
                  <a:cubicBezTo>
                    <a:pt x="9" y="0"/>
                    <a:pt x="0" y="19"/>
                    <a:pt x="17" y="30"/>
                  </a:cubicBezTo>
                  <a:cubicBezTo>
                    <a:pt x="48" y="49"/>
                    <a:pt x="81" y="68"/>
                    <a:pt x="101" y="101"/>
                  </a:cubicBezTo>
                  <a:cubicBezTo>
                    <a:pt x="106" y="108"/>
                    <a:pt x="113" y="111"/>
                    <a:pt x="120" y="111"/>
                  </a:cubicBezTo>
                  <a:cubicBezTo>
                    <a:pt x="138" y="111"/>
                    <a:pt x="156" y="90"/>
                    <a:pt x="139" y="73"/>
                  </a:cubicBezTo>
                  <a:cubicBezTo>
                    <a:pt x="108" y="37"/>
                    <a:pt x="72" y="21"/>
                    <a:pt x="33" y="2"/>
                  </a:cubicBezTo>
                  <a:cubicBezTo>
                    <a:pt x="30" y="1"/>
                    <a:pt x="27" y="0"/>
                    <a:pt x="25"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7"/>
            <p:cNvSpPr/>
            <p:nvPr/>
          </p:nvSpPr>
          <p:spPr>
            <a:xfrm>
              <a:off x="8192787" y="3837278"/>
              <a:ext cx="3113" cy="2458"/>
            </a:xfrm>
            <a:custGeom>
              <a:rect b="b" l="l" r="r" t="t"/>
              <a:pathLst>
                <a:path extrusionOk="0" h="60" w="76">
                  <a:moveTo>
                    <a:pt x="39" y="1"/>
                  </a:moveTo>
                  <a:cubicBezTo>
                    <a:pt x="0" y="1"/>
                    <a:pt x="0" y="60"/>
                    <a:pt x="39" y="60"/>
                  </a:cubicBezTo>
                  <a:cubicBezTo>
                    <a:pt x="75" y="60"/>
                    <a:pt x="75" y="1"/>
                    <a:pt x="39"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7"/>
            <p:cNvSpPr/>
            <p:nvPr/>
          </p:nvSpPr>
          <p:spPr>
            <a:xfrm>
              <a:off x="8204871" y="3837033"/>
              <a:ext cx="3605" cy="2785"/>
            </a:xfrm>
            <a:custGeom>
              <a:rect b="b" l="l" r="r" t="t"/>
              <a:pathLst>
                <a:path extrusionOk="0" h="68" w="88">
                  <a:moveTo>
                    <a:pt x="35" y="1"/>
                  </a:moveTo>
                  <a:cubicBezTo>
                    <a:pt x="26" y="1"/>
                    <a:pt x="19" y="4"/>
                    <a:pt x="13" y="11"/>
                  </a:cubicBezTo>
                  <a:cubicBezTo>
                    <a:pt x="5" y="18"/>
                    <a:pt x="1" y="26"/>
                    <a:pt x="1" y="34"/>
                  </a:cubicBezTo>
                  <a:cubicBezTo>
                    <a:pt x="1" y="42"/>
                    <a:pt x="5" y="54"/>
                    <a:pt x="13" y="58"/>
                  </a:cubicBezTo>
                  <a:cubicBezTo>
                    <a:pt x="18" y="65"/>
                    <a:pt x="24" y="68"/>
                    <a:pt x="31" y="68"/>
                  </a:cubicBezTo>
                  <a:cubicBezTo>
                    <a:pt x="35" y="68"/>
                    <a:pt x="40" y="67"/>
                    <a:pt x="44" y="66"/>
                  </a:cubicBezTo>
                  <a:cubicBezTo>
                    <a:pt x="52" y="66"/>
                    <a:pt x="60" y="66"/>
                    <a:pt x="68" y="62"/>
                  </a:cubicBezTo>
                  <a:cubicBezTo>
                    <a:pt x="79" y="62"/>
                    <a:pt x="88" y="46"/>
                    <a:pt x="88" y="34"/>
                  </a:cubicBezTo>
                  <a:cubicBezTo>
                    <a:pt x="88" y="22"/>
                    <a:pt x="79" y="11"/>
                    <a:pt x="68" y="7"/>
                  </a:cubicBezTo>
                  <a:cubicBezTo>
                    <a:pt x="60" y="7"/>
                    <a:pt x="52" y="2"/>
                    <a:pt x="44" y="2"/>
                  </a:cubicBezTo>
                  <a:cubicBezTo>
                    <a:pt x="41" y="1"/>
                    <a:pt x="38" y="1"/>
                    <a:pt x="35"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7"/>
            <p:cNvSpPr/>
            <p:nvPr/>
          </p:nvSpPr>
          <p:spPr>
            <a:xfrm>
              <a:off x="8200939" y="3800331"/>
              <a:ext cx="5448" cy="8193"/>
            </a:xfrm>
            <a:custGeom>
              <a:rect b="b" l="l" r="r" t="t"/>
              <a:pathLst>
                <a:path extrusionOk="0" h="200" w="133">
                  <a:moveTo>
                    <a:pt x="32" y="1"/>
                  </a:moveTo>
                  <a:cubicBezTo>
                    <a:pt x="16" y="1"/>
                    <a:pt x="0" y="11"/>
                    <a:pt x="2" y="31"/>
                  </a:cubicBezTo>
                  <a:cubicBezTo>
                    <a:pt x="6" y="58"/>
                    <a:pt x="10" y="86"/>
                    <a:pt x="26" y="109"/>
                  </a:cubicBezTo>
                  <a:cubicBezTo>
                    <a:pt x="33" y="122"/>
                    <a:pt x="46" y="133"/>
                    <a:pt x="53" y="140"/>
                  </a:cubicBezTo>
                  <a:cubicBezTo>
                    <a:pt x="69" y="153"/>
                    <a:pt x="81" y="157"/>
                    <a:pt x="81" y="176"/>
                  </a:cubicBezTo>
                  <a:cubicBezTo>
                    <a:pt x="83" y="192"/>
                    <a:pt x="95" y="200"/>
                    <a:pt x="107" y="200"/>
                  </a:cubicBezTo>
                  <a:cubicBezTo>
                    <a:pt x="119" y="200"/>
                    <a:pt x="130" y="192"/>
                    <a:pt x="133" y="176"/>
                  </a:cubicBezTo>
                  <a:cubicBezTo>
                    <a:pt x="133" y="149"/>
                    <a:pt x="120" y="129"/>
                    <a:pt x="101" y="109"/>
                  </a:cubicBezTo>
                  <a:cubicBezTo>
                    <a:pt x="77" y="86"/>
                    <a:pt x="65" y="62"/>
                    <a:pt x="65" y="31"/>
                  </a:cubicBezTo>
                  <a:cubicBezTo>
                    <a:pt x="65" y="11"/>
                    <a:pt x="49" y="1"/>
                    <a:pt x="32"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7"/>
            <p:cNvSpPr/>
            <p:nvPr/>
          </p:nvSpPr>
          <p:spPr>
            <a:xfrm>
              <a:off x="8236617" y="3839245"/>
              <a:ext cx="8152" cy="3277"/>
            </a:xfrm>
            <a:custGeom>
              <a:rect b="b" l="l" r="r" t="t"/>
              <a:pathLst>
                <a:path extrusionOk="0" h="80" w="199">
                  <a:moveTo>
                    <a:pt x="157" y="0"/>
                  </a:moveTo>
                  <a:cubicBezTo>
                    <a:pt x="156" y="0"/>
                    <a:pt x="155" y="0"/>
                    <a:pt x="153" y="0"/>
                  </a:cubicBezTo>
                  <a:cubicBezTo>
                    <a:pt x="114" y="8"/>
                    <a:pt x="74" y="24"/>
                    <a:pt x="31" y="32"/>
                  </a:cubicBezTo>
                  <a:cubicBezTo>
                    <a:pt x="1" y="39"/>
                    <a:pt x="14" y="79"/>
                    <a:pt x="43" y="79"/>
                  </a:cubicBezTo>
                  <a:cubicBezTo>
                    <a:pt x="44" y="79"/>
                    <a:pt x="46" y="79"/>
                    <a:pt x="47" y="79"/>
                  </a:cubicBezTo>
                  <a:cubicBezTo>
                    <a:pt x="82" y="71"/>
                    <a:pt x="122" y="63"/>
                    <a:pt x="162" y="59"/>
                  </a:cubicBezTo>
                  <a:cubicBezTo>
                    <a:pt x="199" y="55"/>
                    <a:pt x="193" y="0"/>
                    <a:pt x="157"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7"/>
            <p:cNvSpPr/>
            <p:nvPr/>
          </p:nvSpPr>
          <p:spPr>
            <a:xfrm>
              <a:off x="8166244" y="3890898"/>
              <a:ext cx="3605" cy="2867"/>
            </a:xfrm>
            <a:custGeom>
              <a:rect b="b" l="l" r="r" t="t"/>
              <a:pathLst>
                <a:path extrusionOk="0" h="70" w="88">
                  <a:moveTo>
                    <a:pt x="54" y="0"/>
                  </a:moveTo>
                  <a:cubicBezTo>
                    <a:pt x="50" y="0"/>
                    <a:pt x="47" y="1"/>
                    <a:pt x="44" y="2"/>
                  </a:cubicBezTo>
                  <a:cubicBezTo>
                    <a:pt x="36" y="2"/>
                    <a:pt x="28" y="6"/>
                    <a:pt x="20" y="6"/>
                  </a:cubicBezTo>
                  <a:cubicBezTo>
                    <a:pt x="9" y="9"/>
                    <a:pt x="0" y="22"/>
                    <a:pt x="0" y="33"/>
                  </a:cubicBezTo>
                  <a:cubicBezTo>
                    <a:pt x="0" y="45"/>
                    <a:pt x="9" y="61"/>
                    <a:pt x="20" y="61"/>
                  </a:cubicBezTo>
                  <a:cubicBezTo>
                    <a:pt x="28" y="65"/>
                    <a:pt x="36" y="65"/>
                    <a:pt x="44" y="69"/>
                  </a:cubicBezTo>
                  <a:cubicBezTo>
                    <a:pt x="56" y="69"/>
                    <a:pt x="68" y="69"/>
                    <a:pt x="75" y="57"/>
                  </a:cubicBezTo>
                  <a:cubicBezTo>
                    <a:pt x="84" y="53"/>
                    <a:pt x="88" y="45"/>
                    <a:pt x="88" y="33"/>
                  </a:cubicBezTo>
                  <a:cubicBezTo>
                    <a:pt x="88" y="26"/>
                    <a:pt x="84" y="18"/>
                    <a:pt x="75" y="9"/>
                  </a:cubicBezTo>
                  <a:cubicBezTo>
                    <a:pt x="70" y="4"/>
                    <a:pt x="62" y="0"/>
                    <a:pt x="54"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7"/>
            <p:cNvSpPr/>
            <p:nvPr/>
          </p:nvSpPr>
          <p:spPr>
            <a:xfrm>
              <a:off x="8152358" y="3930221"/>
              <a:ext cx="2294" cy="2622"/>
            </a:xfrm>
            <a:custGeom>
              <a:rect b="b" l="l" r="r" t="t"/>
              <a:pathLst>
                <a:path extrusionOk="0" h="64" w="56">
                  <a:moveTo>
                    <a:pt x="28" y="0"/>
                  </a:moveTo>
                  <a:cubicBezTo>
                    <a:pt x="12" y="0"/>
                    <a:pt x="0" y="16"/>
                    <a:pt x="4" y="29"/>
                  </a:cubicBezTo>
                  <a:cubicBezTo>
                    <a:pt x="4" y="36"/>
                    <a:pt x="8" y="44"/>
                    <a:pt x="12" y="52"/>
                  </a:cubicBezTo>
                  <a:cubicBezTo>
                    <a:pt x="14" y="60"/>
                    <a:pt x="21" y="64"/>
                    <a:pt x="28" y="64"/>
                  </a:cubicBezTo>
                  <a:cubicBezTo>
                    <a:pt x="35" y="64"/>
                    <a:pt x="42" y="60"/>
                    <a:pt x="44" y="52"/>
                  </a:cubicBezTo>
                  <a:cubicBezTo>
                    <a:pt x="44" y="44"/>
                    <a:pt x="48" y="36"/>
                    <a:pt x="51" y="29"/>
                  </a:cubicBezTo>
                  <a:cubicBezTo>
                    <a:pt x="55" y="16"/>
                    <a:pt x="44" y="0"/>
                    <a:pt x="28"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7"/>
            <p:cNvSpPr/>
            <p:nvPr/>
          </p:nvSpPr>
          <p:spPr>
            <a:xfrm>
              <a:off x="8165261" y="3958198"/>
              <a:ext cx="2335" cy="4055"/>
            </a:xfrm>
            <a:custGeom>
              <a:rect b="b" l="l" r="r" t="t"/>
              <a:pathLst>
                <a:path extrusionOk="0" h="99" w="57">
                  <a:moveTo>
                    <a:pt x="28" y="0"/>
                  </a:moveTo>
                  <a:cubicBezTo>
                    <a:pt x="18" y="0"/>
                    <a:pt x="7" y="8"/>
                    <a:pt x="4" y="24"/>
                  </a:cubicBezTo>
                  <a:cubicBezTo>
                    <a:pt x="4" y="40"/>
                    <a:pt x="4" y="56"/>
                    <a:pt x="1" y="71"/>
                  </a:cubicBezTo>
                  <a:cubicBezTo>
                    <a:pt x="1" y="84"/>
                    <a:pt x="17" y="99"/>
                    <a:pt x="28" y="99"/>
                  </a:cubicBezTo>
                  <a:cubicBezTo>
                    <a:pt x="40" y="99"/>
                    <a:pt x="57" y="84"/>
                    <a:pt x="57" y="71"/>
                  </a:cubicBezTo>
                  <a:cubicBezTo>
                    <a:pt x="52" y="56"/>
                    <a:pt x="52" y="40"/>
                    <a:pt x="48" y="24"/>
                  </a:cubicBezTo>
                  <a:cubicBezTo>
                    <a:pt x="48" y="8"/>
                    <a:pt x="38" y="0"/>
                    <a:pt x="28"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7"/>
            <p:cNvSpPr/>
            <p:nvPr/>
          </p:nvSpPr>
          <p:spPr>
            <a:xfrm>
              <a:off x="8186971" y="3917154"/>
              <a:ext cx="2744" cy="3400"/>
            </a:xfrm>
            <a:custGeom>
              <a:rect b="b" l="l" r="r" t="t"/>
              <a:pathLst>
                <a:path extrusionOk="0" h="83" w="67">
                  <a:moveTo>
                    <a:pt x="35" y="0"/>
                  </a:moveTo>
                  <a:cubicBezTo>
                    <a:pt x="24" y="0"/>
                    <a:pt x="12" y="8"/>
                    <a:pt x="8" y="20"/>
                  </a:cubicBezTo>
                  <a:cubicBezTo>
                    <a:pt x="8" y="28"/>
                    <a:pt x="4" y="35"/>
                    <a:pt x="4" y="44"/>
                  </a:cubicBezTo>
                  <a:cubicBezTo>
                    <a:pt x="0" y="51"/>
                    <a:pt x="4" y="64"/>
                    <a:pt x="12" y="71"/>
                  </a:cubicBezTo>
                  <a:cubicBezTo>
                    <a:pt x="19" y="79"/>
                    <a:pt x="24" y="83"/>
                    <a:pt x="35" y="83"/>
                  </a:cubicBezTo>
                  <a:cubicBezTo>
                    <a:pt x="43" y="83"/>
                    <a:pt x="51" y="79"/>
                    <a:pt x="55" y="71"/>
                  </a:cubicBezTo>
                  <a:cubicBezTo>
                    <a:pt x="63" y="64"/>
                    <a:pt x="66" y="55"/>
                    <a:pt x="63" y="44"/>
                  </a:cubicBezTo>
                  <a:cubicBezTo>
                    <a:pt x="63" y="35"/>
                    <a:pt x="59" y="28"/>
                    <a:pt x="59" y="20"/>
                  </a:cubicBezTo>
                  <a:cubicBezTo>
                    <a:pt x="59" y="8"/>
                    <a:pt x="43" y="0"/>
                    <a:pt x="35"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7"/>
            <p:cNvSpPr/>
            <p:nvPr/>
          </p:nvSpPr>
          <p:spPr>
            <a:xfrm>
              <a:off x="8197129" y="3927149"/>
              <a:ext cx="4219" cy="2826"/>
            </a:xfrm>
            <a:custGeom>
              <a:rect b="b" l="l" r="r" t="t"/>
              <a:pathLst>
                <a:path extrusionOk="0" h="69" w="103">
                  <a:moveTo>
                    <a:pt x="29" y="0"/>
                  </a:moveTo>
                  <a:cubicBezTo>
                    <a:pt x="25" y="0"/>
                    <a:pt x="20" y="2"/>
                    <a:pt x="16" y="4"/>
                  </a:cubicBezTo>
                  <a:cubicBezTo>
                    <a:pt x="4" y="17"/>
                    <a:pt x="0" y="33"/>
                    <a:pt x="13" y="44"/>
                  </a:cubicBezTo>
                  <a:cubicBezTo>
                    <a:pt x="26" y="58"/>
                    <a:pt x="45" y="69"/>
                    <a:pt x="68" y="69"/>
                  </a:cubicBezTo>
                  <a:cubicBezTo>
                    <a:pt x="72" y="69"/>
                    <a:pt x="75" y="68"/>
                    <a:pt x="79" y="68"/>
                  </a:cubicBezTo>
                  <a:cubicBezTo>
                    <a:pt x="103" y="68"/>
                    <a:pt x="103" y="33"/>
                    <a:pt x="79" y="33"/>
                  </a:cubicBezTo>
                  <a:cubicBezTo>
                    <a:pt x="68" y="28"/>
                    <a:pt x="55" y="24"/>
                    <a:pt x="51" y="13"/>
                  </a:cubicBezTo>
                  <a:cubicBezTo>
                    <a:pt x="47" y="5"/>
                    <a:pt x="38" y="0"/>
                    <a:pt x="29"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7"/>
            <p:cNvSpPr/>
            <p:nvPr/>
          </p:nvSpPr>
          <p:spPr>
            <a:xfrm>
              <a:off x="8219741" y="3964834"/>
              <a:ext cx="9135" cy="2622"/>
            </a:xfrm>
            <a:custGeom>
              <a:rect b="b" l="l" r="r" t="t"/>
              <a:pathLst>
                <a:path extrusionOk="0" h="64" w="223">
                  <a:moveTo>
                    <a:pt x="186" y="0"/>
                  </a:moveTo>
                  <a:cubicBezTo>
                    <a:pt x="185" y="0"/>
                    <a:pt x="183" y="0"/>
                    <a:pt x="182" y="0"/>
                  </a:cubicBezTo>
                  <a:cubicBezTo>
                    <a:pt x="135" y="0"/>
                    <a:pt x="84" y="4"/>
                    <a:pt x="37" y="4"/>
                  </a:cubicBezTo>
                  <a:cubicBezTo>
                    <a:pt x="1" y="4"/>
                    <a:pt x="1" y="55"/>
                    <a:pt x="37" y="55"/>
                  </a:cubicBezTo>
                  <a:cubicBezTo>
                    <a:pt x="84" y="60"/>
                    <a:pt x="135" y="60"/>
                    <a:pt x="182" y="64"/>
                  </a:cubicBezTo>
                  <a:cubicBezTo>
                    <a:pt x="221" y="64"/>
                    <a:pt x="222" y="0"/>
                    <a:pt x="186"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7"/>
            <p:cNvSpPr/>
            <p:nvPr/>
          </p:nvSpPr>
          <p:spPr>
            <a:xfrm>
              <a:off x="8170258" y="3948982"/>
              <a:ext cx="246" cy="205"/>
            </a:xfrm>
            <a:custGeom>
              <a:rect b="b" l="l" r="r" t="t"/>
              <a:pathLst>
                <a:path extrusionOk="0" h="5" w="6">
                  <a:moveTo>
                    <a:pt x="6" y="1"/>
                  </a:moveTo>
                  <a:cubicBezTo>
                    <a:pt x="1" y="1"/>
                    <a:pt x="1" y="5"/>
                    <a:pt x="6" y="5"/>
                  </a:cubicBezTo>
                  <a:lnTo>
                    <a:pt x="6" y="1"/>
                  </a:ln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7"/>
            <p:cNvSpPr/>
            <p:nvPr/>
          </p:nvSpPr>
          <p:spPr>
            <a:xfrm>
              <a:off x="8200898" y="3901466"/>
              <a:ext cx="17450" cy="2785"/>
            </a:xfrm>
            <a:custGeom>
              <a:rect b="b" l="l" r="r" t="t"/>
              <a:pathLst>
                <a:path extrusionOk="0" h="68" w="426">
                  <a:moveTo>
                    <a:pt x="398" y="1"/>
                  </a:moveTo>
                  <a:cubicBezTo>
                    <a:pt x="280" y="1"/>
                    <a:pt x="157" y="8"/>
                    <a:pt x="34" y="20"/>
                  </a:cubicBezTo>
                  <a:cubicBezTo>
                    <a:pt x="1" y="24"/>
                    <a:pt x="6" y="68"/>
                    <a:pt x="39" y="68"/>
                  </a:cubicBezTo>
                  <a:cubicBezTo>
                    <a:pt x="40" y="68"/>
                    <a:pt x="41" y="68"/>
                    <a:pt x="43" y="68"/>
                  </a:cubicBezTo>
                  <a:cubicBezTo>
                    <a:pt x="161" y="52"/>
                    <a:pt x="280" y="44"/>
                    <a:pt x="398" y="39"/>
                  </a:cubicBezTo>
                  <a:cubicBezTo>
                    <a:pt x="425" y="39"/>
                    <a:pt x="425" y="1"/>
                    <a:pt x="398"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7"/>
            <p:cNvSpPr/>
            <p:nvPr/>
          </p:nvSpPr>
          <p:spPr>
            <a:xfrm>
              <a:off x="8246284" y="3912566"/>
              <a:ext cx="2581" cy="4383"/>
            </a:xfrm>
            <a:custGeom>
              <a:rect b="b" l="l" r="r" t="t"/>
              <a:pathLst>
                <a:path extrusionOk="0" h="107" w="63">
                  <a:moveTo>
                    <a:pt x="21" y="1"/>
                  </a:moveTo>
                  <a:cubicBezTo>
                    <a:pt x="10" y="1"/>
                    <a:pt x="0" y="12"/>
                    <a:pt x="8" y="25"/>
                  </a:cubicBezTo>
                  <a:cubicBezTo>
                    <a:pt x="20" y="45"/>
                    <a:pt x="28" y="65"/>
                    <a:pt x="28" y="88"/>
                  </a:cubicBezTo>
                  <a:cubicBezTo>
                    <a:pt x="30" y="100"/>
                    <a:pt x="38" y="106"/>
                    <a:pt x="47" y="106"/>
                  </a:cubicBezTo>
                  <a:cubicBezTo>
                    <a:pt x="55" y="106"/>
                    <a:pt x="63" y="100"/>
                    <a:pt x="63" y="88"/>
                  </a:cubicBezTo>
                  <a:cubicBezTo>
                    <a:pt x="59" y="61"/>
                    <a:pt x="52" y="34"/>
                    <a:pt x="35" y="10"/>
                  </a:cubicBezTo>
                  <a:cubicBezTo>
                    <a:pt x="32" y="3"/>
                    <a:pt x="26" y="1"/>
                    <a:pt x="21"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7"/>
            <p:cNvSpPr/>
            <p:nvPr/>
          </p:nvSpPr>
          <p:spPr>
            <a:xfrm>
              <a:off x="8234118" y="4014521"/>
              <a:ext cx="4752" cy="5243"/>
            </a:xfrm>
            <a:custGeom>
              <a:rect b="b" l="l" r="r" t="t"/>
              <a:pathLst>
                <a:path extrusionOk="0" h="128" w="116">
                  <a:moveTo>
                    <a:pt x="73" y="1"/>
                  </a:moveTo>
                  <a:cubicBezTo>
                    <a:pt x="65" y="1"/>
                    <a:pt x="57" y="4"/>
                    <a:pt x="52" y="11"/>
                  </a:cubicBezTo>
                  <a:cubicBezTo>
                    <a:pt x="25" y="35"/>
                    <a:pt x="1" y="70"/>
                    <a:pt x="5" y="109"/>
                  </a:cubicBezTo>
                  <a:cubicBezTo>
                    <a:pt x="5" y="121"/>
                    <a:pt x="16" y="128"/>
                    <a:pt x="27" y="128"/>
                  </a:cubicBezTo>
                  <a:cubicBezTo>
                    <a:pt x="36" y="128"/>
                    <a:pt x="45" y="124"/>
                    <a:pt x="48" y="113"/>
                  </a:cubicBezTo>
                  <a:cubicBezTo>
                    <a:pt x="52" y="90"/>
                    <a:pt x="72" y="73"/>
                    <a:pt x="92" y="62"/>
                  </a:cubicBezTo>
                  <a:cubicBezTo>
                    <a:pt x="112" y="55"/>
                    <a:pt x="116" y="31"/>
                    <a:pt x="104" y="15"/>
                  </a:cubicBezTo>
                  <a:cubicBezTo>
                    <a:pt x="95" y="6"/>
                    <a:pt x="84" y="1"/>
                    <a:pt x="73"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7"/>
            <p:cNvSpPr/>
            <p:nvPr/>
          </p:nvSpPr>
          <p:spPr>
            <a:xfrm>
              <a:off x="8178696" y="4039466"/>
              <a:ext cx="8766" cy="5284"/>
            </a:xfrm>
            <a:custGeom>
              <a:rect b="b" l="l" r="r" t="t"/>
              <a:pathLst>
                <a:path extrusionOk="0" h="129" w="214">
                  <a:moveTo>
                    <a:pt x="39" y="0"/>
                  </a:moveTo>
                  <a:cubicBezTo>
                    <a:pt x="16" y="0"/>
                    <a:pt x="1" y="34"/>
                    <a:pt x="20" y="56"/>
                  </a:cubicBezTo>
                  <a:cubicBezTo>
                    <a:pt x="52" y="96"/>
                    <a:pt x="99" y="124"/>
                    <a:pt x="150" y="127"/>
                  </a:cubicBezTo>
                  <a:cubicBezTo>
                    <a:pt x="154" y="128"/>
                    <a:pt x="158" y="128"/>
                    <a:pt x="162" y="128"/>
                  </a:cubicBezTo>
                  <a:cubicBezTo>
                    <a:pt x="186" y="128"/>
                    <a:pt x="206" y="116"/>
                    <a:pt x="210" y="89"/>
                  </a:cubicBezTo>
                  <a:cubicBezTo>
                    <a:pt x="213" y="66"/>
                    <a:pt x="196" y="32"/>
                    <a:pt x="167" y="32"/>
                  </a:cubicBezTo>
                  <a:cubicBezTo>
                    <a:pt x="165" y="32"/>
                    <a:pt x="164" y="33"/>
                    <a:pt x="162" y="33"/>
                  </a:cubicBezTo>
                  <a:cubicBezTo>
                    <a:pt x="155" y="34"/>
                    <a:pt x="149" y="34"/>
                    <a:pt x="142" y="34"/>
                  </a:cubicBezTo>
                  <a:cubicBezTo>
                    <a:pt x="111" y="34"/>
                    <a:pt x="85" y="25"/>
                    <a:pt x="55" y="5"/>
                  </a:cubicBezTo>
                  <a:cubicBezTo>
                    <a:pt x="50" y="2"/>
                    <a:pt x="44" y="0"/>
                    <a:pt x="39"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7"/>
            <p:cNvSpPr/>
            <p:nvPr/>
          </p:nvSpPr>
          <p:spPr>
            <a:xfrm>
              <a:off x="8163008" y="4046676"/>
              <a:ext cx="5735" cy="3072"/>
            </a:xfrm>
            <a:custGeom>
              <a:rect b="b" l="l" r="r" t="t"/>
              <a:pathLst>
                <a:path extrusionOk="0" h="75" w="140">
                  <a:moveTo>
                    <a:pt x="36" y="0"/>
                  </a:moveTo>
                  <a:cubicBezTo>
                    <a:pt x="26" y="0"/>
                    <a:pt x="14" y="7"/>
                    <a:pt x="8" y="15"/>
                  </a:cubicBezTo>
                  <a:cubicBezTo>
                    <a:pt x="1" y="27"/>
                    <a:pt x="5" y="46"/>
                    <a:pt x="21" y="55"/>
                  </a:cubicBezTo>
                  <a:cubicBezTo>
                    <a:pt x="48" y="66"/>
                    <a:pt x="76" y="75"/>
                    <a:pt x="107" y="75"/>
                  </a:cubicBezTo>
                  <a:cubicBezTo>
                    <a:pt x="131" y="75"/>
                    <a:pt x="139" y="35"/>
                    <a:pt x="115" y="31"/>
                  </a:cubicBezTo>
                  <a:cubicBezTo>
                    <a:pt x="88" y="27"/>
                    <a:pt x="68" y="19"/>
                    <a:pt x="48" y="4"/>
                  </a:cubicBezTo>
                  <a:cubicBezTo>
                    <a:pt x="45" y="1"/>
                    <a:pt x="41" y="0"/>
                    <a:pt x="36"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7"/>
            <p:cNvSpPr/>
            <p:nvPr/>
          </p:nvSpPr>
          <p:spPr>
            <a:xfrm>
              <a:off x="8201799" y="4054336"/>
              <a:ext cx="11388" cy="7005"/>
            </a:xfrm>
            <a:custGeom>
              <a:rect b="b" l="l" r="r" t="t"/>
              <a:pathLst>
                <a:path extrusionOk="0" h="171" w="278">
                  <a:moveTo>
                    <a:pt x="237" y="1"/>
                  </a:moveTo>
                  <a:cubicBezTo>
                    <a:pt x="216" y="1"/>
                    <a:pt x="193" y="18"/>
                    <a:pt x="198" y="45"/>
                  </a:cubicBezTo>
                  <a:cubicBezTo>
                    <a:pt x="202" y="81"/>
                    <a:pt x="159" y="88"/>
                    <a:pt x="135" y="92"/>
                  </a:cubicBezTo>
                  <a:cubicBezTo>
                    <a:pt x="99" y="96"/>
                    <a:pt x="64" y="101"/>
                    <a:pt x="28" y="105"/>
                  </a:cubicBezTo>
                  <a:cubicBezTo>
                    <a:pt x="1" y="108"/>
                    <a:pt x="1" y="156"/>
                    <a:pt x="28" y="163"/>
                  </a:cubicBezTo>
                  <a:cubicBezTo>
                    <a:pt x="54" y="167"/>
                    <a:pt x="79" y="170"/>
                    <a:pt x="104" y="170"/>
                  </a:cubicBezTo>
                  <a:cubicBezTo>
                    <a:pt x="132" y="170"/>
                    <a:pt x="161" y="166"/>
                    <a:pt x="190" y="156"/>
                  </a:cubicBezTo>
                  <a:cubicBezTo>
                    <a:pt x="249" y="136"/>
                    <a:pt x="277" y="88"/>
                    <a:pt x="265" y="25"/>
                  </a:cubicBezTo>
                  <a:cubicBezTo>
                    <a:pt x="262" y="8"/>
                    <a:pt x="250" y="1"/>
                    <a:pt x="237"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7"/>
            <p:cNvSpPr/>
            <p:nvPr/>
          </p:nvSpPr>
          <p:spPr>
            <a:xfrm>
              <a:off x="8150064" y="4021607"/>
              <a:ext cx="4915" cy="4301"/>
            </a:xfrm>
            <a:custGeom>
              <a:rect b="b" l="l" r="r" t="t"/>
              <a:pathLst>
                <a:path extrusionOk="0" h="105" w="120">
                  <a:moveTo>
                    <a:pt x="80" y="1"/>
                  </a:moveTo>
                  <a:cubicBezTo>
                    <a:pt x="73" y="1"/>
                    <a:pt x="66" y="4"/>
                    <a:pt x="60" y="11"/>
                  </a:cubicBezTo>
                  <a:cubicBezTo>
                    <a:pt x="44" y="27"/>
                    <a:pt x="33" y="47"/>
                    <a:pt x="17" y="62"/>
                  </a:cubicBezTo>
                  <a:cubicBezTo>
                    <a:pt x="1" y="81"/>
                    <a:pt x="17" y="105"/>
                    <a:pt x="36" y="105"/>
                  </a:cubicBezTo>
                  <a:cubicBezTo>
                    <a:pt x="42" y="105"/>
                    <a:pt x="47" y="103"/>
                    <a:pt x="53" y="98"/>
                  </a:cubicBezTo>
                  <a:cubicBezTo>
                    <a:pt x="68" y="82"/>
                    <a:pt x="88" y="71"/>
                    <a:pt x="104" y="55"/>
                  </a:cubicBezTo>
                  <a:cubicBezTo>
                    <a:pt x="120" y="43"/>
                    <a:pt x="115" y="19"/>
                    <a:pt x="104" y="11"/>
                  </a:cubicBezTo>
                  <a:cubicBezTo>
                    <a:pt x="97" y="5"/>
                    <a:pt x="88" y="1"/>
                    <a:pt x="80"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7"/>
            <p:cNvSpPr/>
            <p:nvPr/>
          </p:nvSpPr>
          <p:spPr>
            <a:xfrm>
              <a:off x="8161124" y="4052165"/>
              <a:ext cx="8070" cy="2622"/>
            </a:xfrm>
            <a:custGeom>
              <a:rect b="b" l="l" r="r" t="t"/>
              <a:pathLst>
                <a:path extrusionOk="0" h="64" w="197">
                  <a:moveTo>
                    <a:pt x="152" y="0"/>
                  </a:moveTo>
                  <a:cubicBezTo>
                    <a:pt x="111" y="0"/>
                    <a:pt x="72" y="16"/>
                    <a:pt x="31" y="19"/>
                  </a:cubicBezTo>
                  <a:cubicBezTo>
                    <a:pt x="1" y="23"/>
                    <a:pt x="6" y="63"/>
                    <a:pt x="35" y="63"/>
                  </a:cubicBezTo>
                  <a:cubicBezTo>
                    <a:pt x="37" y="63"/>
                    <a:pt x="38" y="63"/>
                    <a:pt x="39" y="63"/>
                  </a:cubicBezTo>
                  <a:cubicBezTo>
                    <a:pt x="83" y="51"/>
                    <a:pt x="123" y="30"/>
                    <a:pt x="166" y="30"/>
                  </a:cubicBezTo>
                  <a:cubicBezTo>
                    <a:pt x="170" y="30"/>
                    <a:pt x="173" y="30"/>
                    <a:pt x="177" y="31"/>
                  </a:cubicBezTo>
                  <a:cubicBezTo>
                    <a:pt x="193" y="31"/>
                    <a:pt x="196" y="3"/>
                    <a:pt x="181" y="3"/>
                  </a:cubicBezTo>
                  <a:cubicBezTo>
                    <a:pt x="171" y="1"/>
                    <a:pt x="162" y="0"/>
                    <a:pt x="152"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7"/>
            <p:cNvSpPr/>
            <p:nvPr/>
          </p:nvSpPr>
          <p:spPr>
            <a:xfrm>
              <a:off x="8214866" y="4023204"/>
              <a:ext cx="14869" cy="12985"/>
            </a:xfrm>
            <a:custGeom>
              <a:rect b="b" l="l" r="r" t="t"/>
              <a:pathLst>
                <a:path extrusionOk="0" h="317" w="363">
                  <a:moveTo>
                    <a:pt x="301" y="1"/>
                  </a:moveTo>
                  <a:cubicBezTo>
                    <a:pt x="292" y="1"/>
                    <a:pt x="283" y="4"/>
                    <a:pt x="274" y="12"/>
                  </a:cubicBezTo>
                  <a:cubicBezTo>
                    <a:pt x="187" y="94"/>
                    <a:pt x="88" y="169"/>
                    <a:pt x="13" y="264"/>
                  </a:cubicBezTo>
                  <a:cubicBezTo>
                    <a:pt x="0" y="283"/>
                    <a:pt x="14" y="316"/>
                    <a:pt x="34" y="316"/>
                  </a:cubicBezTo>
                  <a:cubicBezTo>
                    <a:pt x="39" y="316"/>
                    <a:pt x="44" y="315"/>
                    <a:pt x="48" y="311"/>
                  </a:cubicBezTo>
                  <a:cubicBezTo>
                    <a:pt x="148" y="237"/>
                    <a:pt x="238" y="150"/>
                    <a:pt x="329" y="71"/>
                  </a:cubicBezTo>
                  <a:cubicBezTo>
                    <a:pt x="363" y="43"/>
                    <a:pt x="334" y="1"/>
                    <a:pt x="301"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7"/>
            <p:cNvSpPr/>
            <p:nvPr/>
          </p:nvSpPr>
          <p:spPr>
            <a:xfrm>
              <a:off x="8151702" y="4056670"/>
              <a:ext cx="3113" cy="3769"/>
            </a:xfrm>
            <a:custGeom>
              <a:rect b="b" l="l" r="r" t="t"/>
              <a:pathLst>
                <a:path extrusionOk="0" h="92" w="76">
                  <a:moveTo>
                    <a:pt x="44" y="0"/>
                  </a:moveTo>
                  <a:cubicBezTo>
                    <a:pt x="24" y="0"/>
                    <a:pt x="9" y="15"/>
                    <a:pt x="16" y="35"/>
                  </a:cubicBezTo>
                  <a:lnTo>
                    <a:pt x="16" y="51"/>
                  </a:lnTo>
                  <a:cubicBezTo>
                    <a:pt x="13" y="59"/>
                    <a:pt x="9" y="63"/>
                    <a:pt x="4" y="71"/>
                  </a:cubicBezTo>
                  <a:cubicBezTo>
                    <a:pt x="0" y="75"/>
                    <a:pt x="4" y="83"/>
                    <a:pt x="9" y="86"/>
                  </a:cubicBezTo>
                  <a:cubicBezTo>
                    <a:pt x="13" y="91"/>
                    <a:pt x="20" y="91"/>
                    <a:pt x="24" y="91"/>
                  </a:cubicBezTo>
                  <a:cubicBezTo>
                    <a:pt x="48" y="79"/>
                    <a:pt x="64" y="59"/>
                    <a:pt x="71" y="35"/>
                  </a:cubicBezTo>
                  <a:cubicBezTo>
                    <a:pt x="75" y="15"/>
                    <a:pt x="60" y="0"/>
                    <a:pt x="44"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7"/>
            <p:cNvSpPr/>
            <p:nvPr/>
          </p:nvSpPr>
          <p:spPr>
            <a:xfrm>
              <a:off x="8170463" y="4144902"/>
              <a:ext cx="5530" cy="5202"/>
            </a:xfrm>
            <a:custGeom>
              <a:rect b="b" l="l" r="r" t="t"/>
              <a:pathLst>
                <a:path extrusionOk="0" h="127" w="135">
                  <a:moveTo>
                    <a:pt x="72" y="1"/>
                  </a:moveTo>
                  <a:cubicBezTo>
                    <a:pt x="59" y="1"/>
                    <a:pt x="52" y="5"/>
                    <a:pt x="39" y="9"/>
                  </a:cubicBezTo>
                  <a:cubicBezTo>
                    <a:pt x="36" y="16"/>
                    <a:pt x="28" y="21"/>
                    <a:pt x="24" y="25"/>
                  </a:cubicBezTo>
                  <a:cubicBezTo>
                    <a:pt x="16" y="28"/>
                    <a:pt x="8" y="32"/>
                    <a:pt x="4" y="40"/>
                  </a:cubicBezTo>
                  <a:cubicBezTo>
                    <a:pt x="1" y="48"/>
                    <a:pt x="1" y="56"/>
                    <a:pt x="1" y="63"/>
                  </a:cubicBezTo>
                  <a:cubicBezTo>
                    <a:pt x="1" y="72"/>
                    <a:pt x="1" y="80"/>
                    <a:pt x="4" y="87"/>
                  </a:cubicBezTo>
                  <a:cubicBezTo>
                    <a:pt x="8" y="96"/>
                    <a:pt x="16" y="103"/>
                    <a:pt x="24" y="107"/>
                  </a:cubicBezTo>
                  <a:cubicBezTo>
                    <a:pt x="28" y="111"/>
                    <a:pt x="36" y="116"/>
                    <a:pt x="39" y="119"/>
                  </a:cubicBezTo>
                  <a:cubicBezTo>
                    <a:pt x="52" y="123"/>
                    <a:pt x="59" y="127"/>
                    <a:pt x="72" y="127"/>
                  </a:cubicBezTo>
                  <a:cubicBezTo>
                    <a:pt x="83" y="127"/>
                    <a:pt x="95" y="123"/>
                    <a:pt x="103" y="119"/>
                  </a:cubicBezTo>
                  <a:cubicBezTo>
                    <a:pt x="123" y="107"/>
                    <a:pt x="134" y="87"/>
                    <a:pt x="134" y="63"/>
                  </a:cubicBezTo>
                  <a:cubicBezTo>
                    <a:pt x="134" y="44"/>
                    <a:pt x="123" y="21"/>
                    <a:pt x="103" y="9"/>
                  </a:cubicBezTo>
                  <a:cubicBezTo>
                    <a:pt x="95" y="5"/>
                    <a:pt x="83" y="1"/>
                    <a:pt x="72"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7"/>
            <p:cNvSpPr/>
            <p:nvPr/>
          </p:nvSpPr>
          <p:spPr>
            <a:xfrm>
              <a:off x="8104964" y="4163909"/>
              <a:ext cx="3932" cy="3195"/>
            </a:xfrm>
            <a:custGeom>
              <a:rect b="b" l="l" r="r" t="t"/>
              <a:pathLst>
                <a:path extrusionOk="0" h="78" w="96">
                  <a:moveTo>
                    <a:pt x="39" y="1"/>
                  </a:moveTo>
                  <a:cubicBezTo>
                    <a:pt x="18" y="1"/>
                    <a:pt x="1" y="17"/>
                    <a:pt x="1" y="38"/>
                  </a:cubicBezTo>
                  <a:cubicBezTo>
                    <a:pt x="1" y="62"/>
                    <a:pt x="19" y="77"/>
                    <a:pt x="41" y="77"/>
                  </a:cubicBezTo>
                  <a:cubicBezTo>
                    <a:pt x="47" y="77"/>
                    <a:pt x="54" y="76"/>
                    <a:pt x="60" y="73"/>
                  </a:cubicBezTo>
                  <a:cubicBezTo>
                    <a:pt x="64" y="69"/>
                    <a:pt x="72" y="65"/>
                    <a:pt x="76" y="62"/>
                  </a:cubicBezTo>
                  <a:cubicBezTo>
                    <a:pt x="96" y="54"/>
                    <a:pt x="96" y="26"/>
                    <a:pt x="76" y="14"/>
                  </a:cubicBezTo>
                  <a:cubicBezTo>
                    <a:pt x="72" y="14"/>
                    <a:pt x="64" y="11"/>
                    <a:pt x="60" y="7"/>
                  </a:cubicBezTo>
                  <a:cubicBezTo>
                    <a:pt x="53" y="3"/>
                    <a:pt x="46" y="1"/>
                    <a:pt x="39"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7"/>
            <p:cNvSpPr/>
            <p:nvPr/>
          </p:nvSpPr>
          <p:spPr>
            <a:xfrm>
              <a:off x="8181441" y="3850468"/>
              <a:ext cx="36211" cy="9626"/>
            </a:xfrm>
            <a:custGeom>
              <a:rect b="b" l="l" r="r" t="t"/>
              <a:pathLst>
                <a:path extrusionOk="0" h="235" w="884">
                  <a:moveTo>
                    <a:pt x="473" y="0"/>
                  </a:moveTo>
                  <a:cubicBezTo>
                    <a:pt x="462" y="0"/>
                    <a:pt x="450" y="1"/>
                    <a:pt x="438" y="2"/>
                  </a:cubicBezTo>
                  <a:cubicBezTo>
                    <a:pt x="281" y="18"/>
                    <a:pt x="178" y="191"/>
                    <a:pt x="24" y="200"/>
                  </a:cubicBezTo>
                  <a:cubicBezTo>
                    <a:pt x="1" y="204"/>
                    <a:pt x="1" y="235"/>
                    <a:pt x="24" y="235"/>
                  </a:cubicBezTo>
                  <a:cubicBezTo>
                    <a:pt x="135" y="231"/>
                    <a:pt x="214" y="144"/>
                    <a:pt x="312" y="97"/>
                  </a:cubicBezTo>
                  <a:cubicBezTo>
                    <a:pt x="365" y="68"/>
                    <a:pt x="416" y="58"/>
                    <a:pt x="467" y="58"/>
                  </a:cubicBezTo>
                  <a:cubicBezTo>
                    <a:pt x="592" y="58"/>
                    <a:pt x="713" y="123"/>
                    <a:pt x="846" y="140"/>
                  </a:cubicBezTo>
                  <a:cubicBezTo>
                    <a:pt x="847" y="140"/>
                    <a:pt x="848" y="140"/>
                    <a:pt x="849" y="140"/>
                  </a:cubicBezTo>
                  <a:cubicBezTo>
                    <a:pt x="874" y="140"/>
                    <a:pt x="883" y="105"/>
                    <a:pt x="857" y="100"/>
                  </a:cubicBezTo>
                  <a:cubicBezTo>
                    <a:pt x="726" y="75"/>
                    <a:pt x="606" y="0"/>
                    <a:pt x="473"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7"/>
            <p:cNvSpPr/>
            <p:nvPr/>
          </p:nvSpPr>
          <p:spPr>
            <a:xfrm>
              <a:off x="8242106" y="3862675"/>
              <a:ext cx="3728" cy="3318"/>
            </a:xfrm>
            <a:custGeom>
              <a:rect b="b" l="l" r="r" t="t"/>
              <a:pathLst>
                <a:path extrusionOk="0" h="81" w="91">
                  <a:moveTo>
                    <a:pt x="28" y="0"/>
                  </a:moveTo>
                  <a:cubicBezTo>
                    <a:pt x="10" y="0"/>
                    <a:pt x="0" y="28"/>
                    <a:pt x="23" y="35"/>
                  </a:cubicBezTo>
                  <a:cubicBezTo>
                    <a:pt x="43" y="39"/>
                    <a:pt x="55" y="48"/>
                    <a:pt x="63" y="71"/>
                  </a:cubicBezTo>
                  <a:cubicBezTo>
                    <a:pt x="63" y="77"/>
                    <a:pt x="67" y="80"/>
                    <a:pt x="72" y="80"/>
                  </a:cubicBezTo>
                  <a:cubicBezTo>
                    <a:pt x="74" y="80"/>
                    <a:pt x="76" y="80"/>
                    <a:pt x="79" y="79"/>
                  </a:cubicBezTo>
                  <a:cubicBezTo>
                    <a:pt x="86" y="79"/>
                    <a:pt x="90" y="71"/>
                    <a:pt x="90" y="63"/>
                  </a:cubicBezTo>
                  <a:cubicBezTo>
                    <a:pt x="82" y="32"/>
                    <a:pt x="63" y="8"/>
                    <a:pt x="31" y="0"/>
                  </a:cubicBezTo>
                  <a:cubicBezTo>
                    <a:pt x="30" y="0"/>
                    <a:pt x="29" y="0"/>
                    <a:pt x="28"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7"/>
            <p:cNvSpPr/>
            <p:nvPr/>
          </p:nvSpPr>
          <p:spPr>
            <a:xfrm>
              <a:off x="8214784" y="3952832"/>
              <a:ext cx="11756" cy="5448"/>
            </a:xfrm>
            <a:custGeom>
              <a:rect b="b" l="l" r="r" t="t"/>
              <a:pathLst>
                <a:path extrusionOk="0" h="133" w="287">
                  <a:moveTo>
                    <a:pt x="12" y="1"/>
                  </a:moveTo>
                  <a:cubicBezTo>
                    <a:pt x="2" y="1"/>
                    <a:pt x="1" y="13"/>
                    <a:pt x="12" y="13"/>
                  </a:cubicBezTo>
                  <a:cubicBezTo>
                    <a:pt x="103" y="40"/>
                    <a:pt x="205" y="60"/>
                    <a:pt x="276" y="131"/>
                  </a:cubicBezTo>
                  <a:cubicBezTo>
                    <a:pt x="277" y="132"/>
                    <a:pt x="278" y="133"/>
                    <a:pt x="279" y="133"/>
                  </a:cubicBezTo>
                  <a:cubicBezTo>
                    <a:pt x="283" y="133"/>
                    <a:pt x="286" y="129"/>
                    <a:pt x="283" y="124"/>
                  </a:cubicBezTo>
                  <a:cubicBezTo>
                    <a:pt x="212" y="53"/>
                    <a:pt x="110" y="29"/>
                    <a:pt x="15" y="1"/>
                  </a:cubicBezTo>
                  <a:cubicBezTo>
                    <a:pt x="14" y="1"/>
                    <a:pt x="13" y="1"/>
                    <a:pt x="12"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7"/>
            <p:cNvSpPr/>
            <p:nvPr/>
          </p:nvSpPr>
          <p:spPr>
            <a:xfrm>
              <a:off x="8215235" y="3837442"/>
              <a:ext cx="2949" cy="2867"/>
            </a:xfrm>
            <a:custGeom>
              <a:rect b="b" l="l" r="r" t="t"/>
              <a:pathLst>
                <a:path extrusionOk="0" h="70" w="72">
                  <a:moveTo>
                    <a:pt x="24" y="1"/>
                  </a:moveTo>
                  <a:cubicBezTo>
                    <a:pt x="21" y="1"/>
                    <a:pt x="12" y="4"/>
                    <a:pt x="8" y="8"/>
                  </a:cubicBezTo>
                  <a:cubicBezTo>
                    <a:pt x="4" y="12"/>
                    <a:pt x="1" y="21"/>
                    <a:pt x="1" y="24"/>
                  </a:cubicBezTo>
                  <a:cubicBezTo>
                    <a:pt x="1" y="36"/>
                    <a:pt x="4" y="40"/>
                    <a:pt x="12" y="48"/>
                  </a:cubicBezTo>
                  <a:cubicBezTo>
                    <a:pt x="21" y="52"/>
                    <a:pt x="32" y="59"/>
                    <a:pt x="39" y="68"/>
                  </a:cubicBezTo>
                  <a:cubicBezTo>
                    <a:pt x="42" y="69"/>
                    <a:pt x="45" y="69"/>
                    <a:pt x="47" y="69"/>
                  </a:cubicBezTo>
                  <a:cubicBezTo>
                    <a:pt x="54" y="69"/>
                    <a:pt x="60" y="67"/>
                    <a:pt x="63" y="63"/>
                  </a:cubicBezTo>
                  <a:cubicBezTo>
                    <a:pt x="68" y="56"/>
                    <a:pt x="72" y="48"/>
                    <a:pt x="68" y="40"/>
                  </a:cubicBezTo>
                  <a:cubicBezTo>
                    <a:pt x="59" y="32"/>
                    <a:pt x="52" y="21"/>
                    <a:pt x="48" y="12"/>
                  </a:cubicBezTo>
                  <a:cubicBezTo>
                    <a:pt x="39" y="4"/>
                    <a:pt x="36" y="1"/>
                    <a:pt x="2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7"/>
            <p:cNvSpPr/>
            <p:nvPr/>
          </p:nvSpPr>
          <p:spPr>
            <a:xfrm>
              <a:off x="8258081" y="3863289"/>
              <a:ext cx="4875" cy="4875"/>
            </a:xfrm>
            <a:custGeom>
              <a:rect b="b" l="l" r="r" t="t"/>
              <a:pathLst>
                <a:path extrusionOk="0" h="119" w="119">
                  <a:moveTo>
                    <a:pt x="51" y="1"/>
                  </a:moveTo>
                  <a:cubicBezTo>
                    <a:pt x="35" y="1"/>
                    <a:pt x="24" y="5"/>
                    <a:pt x="16" y="17"/>
                  </a:cubicBezTo>
                  <a:cubicBezTo>
                    <a:pt x="4" y="24"/>
                    <a:pt x="0" y="37"/>
                    <a:pt x="0" y="53"/>
                  </a:cubicBezTo>
                  <a:cubicBezTo>
                    <a:pt x="0" y="68"/>
                    <a:pt x="8" y="84"/>
                    <a:pt x="24" y="95"/>
                  </a:cubicBezTo>
                  <a:cubicBezTo>
                    <a:pt x="35" y="100"/>
                    <a:pt x="44" y="108"/>
                    <a:pt x="51" y="111"/>
                  </a:cubicBezTo>
                  <a:cubicBezTo>
                    <a:pt x="55" y="115"/>
                    <a:pt x="59" y="115"/>
                    <a:pt x="64" y="119"/>
                  </a:cubicBezTo>
                  <a:lnTo>
                    <a:pt x="79" y="119"/>
                  </a:lnTo>
                  <a:cubicBezTo>
                    <a:pt x="91" y="115"/>
                    <a:pt x="99" y="111"/>
                    <a:pt x="106" y="108"/>
                  </a:cubicBezTo>
                  <a:cubicBezTo>
                    <a:pt x="111" y="100"/>
                    <a:pt x="115" y="95"/>
                    <a:pt x="115" y="88"/>
                  </a:cubicBezTo>
                  <a:cubicBezTo>
                    <a:pt x="119" y="76"/>
                    <a:pt x="119" y="64"/>
                    <a:pt x="111" y="53"/>
                  </a:cubicBezTo>
                  <a:cubicBezTo>
                    <a:pt x="106" y="44"/>
                    <a:pt x="99" y="37"/>
                    <a:pt x="95" y="24"/>
                  </a:cubicBezTo>
                  <a:cubicBezTo>
                    <a:pt x="83" y="13"/>
                    <a:pt x="68" y="1"/>
                    <a:pt x="51"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7"/>
            <p:cNvSpPr/>
            <p:nvPr/>
          </p:nvSpPr>
          <p:spPr>
            <a:xfrm>
              <a:off x="8232848" y="3801805"/>
              <a:ext cx="4096" cy="3400"/>
            </a:xfrm>
            <a:custGeom>
              <a:rect b="b" l="l" r="r" t="t"/>
              <a:pathLst>
                <a:path extrusionOk="0" h="83" w="100">
                  <a:moveTo>
                    <a:pt x="57" y="1"/>
                  </a:moveTo>
                  <a:cubicBezTo>
                    <a:pt x="50" y="1"/>
                    <a:pt x="43" y="2"/>
                    <a:pt x="36" y="6"/>
                  </a:cubicBezTo>
                  <a:cubicBezTo>
                    <a:pt x="32" y="10"/>
                    <a:pt x="24" y="14"/>
                    <a:pt x="21" y="18"/>
                  </a:cubicBezTo>
                  <a:cubicBezTo>
                    <a:pt x="1" y="30"/>
                    <a:pt x="1" y="57"/>
                    <a:pt x="21" y="69"/>
                  </a:cubicBezTo>
                  <a:cubicBezTo>
                    <a:pt x="24" y="73"/>
                    <a:pt x="32" y="73"/>
                    <a:pt x="36" y="77"/>
                  </a:cubicBezTo>
                  <a:cubicBezTo>
                    <a:pt x="43" y="81"/>
                    <a:pt x="50" y="83"/>
                    <a:pt x="57" y="83"/>
                  </a:cubicBezTo>
                  <a:cubicBezTo>
                    <a:pt x="79" y="83"/>
                    <a:pt x="99" y="66"/>
                    <a:pt x="99" y="42"/>
                  </a:cubicBezTo>
                  <a:cubicBezTo>
                    <a:pt x="99" y="17"/>
                    <a:pt x="79" y="1"/>
                    <a:pt x="57"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7"/>
            <p:cNvSpPr/>
            <p:nvPr/>
          </p:nvSpPr>
          <p:spPr>
            <a:xfrm>
              <a:off x="8213596" y="3831912"/>
              <a:ext cx="4096" cy="3154"/>
            </a:xfrm>
            <a:custGeom>
              <a:rect b="b" l="l" r="r" t="t"/>
              <a:pathLst>
                <a:path extrusionOk="0" h="77" w="100">
                  <a:moveTo>
                    <a:pt x="35" y="0"/>
                  </a:moveTo>
                  <a:cubicBezTo>
                    <a:pt x="28" y="0"/>
                    <a:pt x="19" y="6"/>
                    <a:pt x="13" y="9"/>
                  </a:cubicBezTo>
                  <a:cubicBezTo>
                    <a:pt x="5" y="17"/>
                    <a:pt x="1" y="29"/>
                    <a:pt x="1" y="37"/>
                  </a:cubicBezTo>
                  <a:cubicBezTo>
                    <a:pt x="1" y="49"/>
                    <a:pt x="5" y="61"/>
                    <a:pt x="13" y="65"/>
                  </a:cubicBezTo>
                  <a:cubicBezTo>
                    <a:pt x="21" y="72"/>
                    <a:pt x="32" y="76"/>
                    <a:pt x="41" y="76"/>
                  </a:cubicBezTo>
                  <a:lnTo>
                    <a:pt x="64" y="76"/>
                  </a:lnTo>
                  <a:cubicBezTo>
                    <a:pt x="72" y="72"/>
                    <a:pt x="79" y="72"/>
                    <a:pt x="88" y="65"/>
                  </a:cubicBezTo>
                  <a:cubicBezTo>
                    <a:pt x="96" y="56"/>
                    <a:pt x="99" y="49"/>
                    <a:pt x="99" y="37"/>
                  </a:cubicBezTo>
                  <a:cubicBezTo>
                    <a:pt x="99" y="29"/>
                    <a:pt x="96" y="21"/>
                    <a:pt x="88" y="14"/>
                  </a:cubicBezTo>
                  <a:cubicBezTo>
                    <a:pt x="79" y="5"/>
                    <a:pt x="72" y="1"/>
                    <a:pt x="64" y="1"/>
                  </a:cubicBezTo>
                  <a:lnTo>
                    <a:pt x="41" y="1"/>
                  </a:lnTo>
                  <a:cubicBezTo>
                    <a:pt x="39" y="0"/>
                    <a:pt x="37" y="0"/>
                    <a:pt x="35"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7"/>
            <p:cNvSpPr/>
            <p:nvPr/>
          </p:nvSpPr>
          <p:spPr>
            <a:xfrm>
              <a:off x="8229367" y="3848666"/>
              <a:ext cx="5325" cy="4096"/>
            </a:xfrm>
            <a:custGeom>
              <a:rect b="b" l="l" r="r" t="t"/>
              <a:pathLst>
                <a:path extrusionOk="0" h="100" w="130">
                  <a:moveTo>
                    <a:pt x="23" y="1"/>
                  </a:moveTo>
                  <a:cubicBezTo>
                    <a:pt x="8" y="1"/>
                    <a:pt x="0" y="20"/>
                    <a:pt x="11" y="31"/>
                  </a:cubicBezTo>
                  <a:cubicBezTo>
                    <a:pt x="26" y="54"/>
                    <a:pt x="54" y="66"/>
                    <a:pt x="73" y="89"/>
                  </a:cubicBezTo>
                  <a:cubicBezTo>
                    <a:pt x="79" y="97"/>
                    <a:pt x="86" y="100"/>
                    <a:pt x="94" y="100"/>
                  </a:cubicBezTo>
                  <a:cubicBezTo>
                    <a:pt x="103" y="100"/>
                    <a:pt x="113" y="95"/>
                    <a:pt x="117" y="86"/>
                  </a:cubicBezTo>
                  <a:cubicBezTo>
                    <a:pt x="129" y="70"/>
                    <a:pt x="125" y="50"/>
                    <a:pt x="109" y="42"/>
                  </a:cubicBezTo>
                  <a:cubicBezTo>
                    <a:pt x="86" y="26"/>
                    <a:pt x="54" y="18"/>
                    <a:pt x="31" y="2"/>
                  </a:cubicBezTo>
                  <a:cubicBezTo>
                    <a:pt x="28" y="1"/>
                    <a:pt x="26" y="1"/>
                    <a:pt x="23"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7"/>
            <p:cNvSpPr/>
            <p:nvPr/>
          </p:nvSpPr>
          <p:spPr>
            <a:xfrm>
              <a:off x="8213473" y="3803321"/>
              <a:ext cx="3236" cy="3113"/>
            </a:xfrm>
            <a:custGeom>
              <a:rect b="b" l="l" r="r" t="t"/>
              <a:pathLst>
                <a:path extrusionOk="0" h="76" w="79">
                  <a:moveTo>
                    <a:pt x="45" y="0"/>
                  </a:moveTo>
                  <a:cubicBezTo>
                    <a:pt x="31" y="0"/>
                    <a:pt x="16" y="15"/>
                    <a:pt x="16" y="32"/>
                  </a:cubicBezTo>
                  <a:lnTo>
                    <a:pt x="16" y="35"/>
                  </a:lnTo>
                  <a:lnTo>
                    <a:pt x="16" y="35"/>
                  </a:lnTo>
                  <a:cubicBezTo>
                    <a:pt x="14" y="36"/>
                    <a:pt x="11" y="36"/>
                    <a:pt x="8" y="36"/>
                  </a:cubicBezTo>
                  <a:cubicBezTo>
                    <a:pt x="4" y="40"/>
                    <a:pt x="0" y="52"/>
                    <a:pt x="0" y="60"/>
                  </a:cubicBezTo>
                  <a:cubicBezTo>
                    <a:pt x="4" y="67"/>
                    <a:pt x="11" y="76"/>
                    <a:pt x="20" y="76"/>
                  </a:cubicBezTo>
                  <a:lnTo>
                    <a:pt x="40" y="76"/>
                  </a:lnTo>
                  <a:cubicBezTo>
                    <a:pt x="47" y="76"/>
                    <a:pt x="55" y="67"/>
                    <a:pt x="59" y="64"/>
                  </a:cubicBezTo>
                  <a:cubicBezTo>
                    <a:pt x="64" y="56"/>
                    <a:pt x="67" y="52"/>
                    <a:pt x="67" y="44"/>
                  </a:cubicBezTo>
                  <a:cubicBezTo>
                    <a:pt x="79" y="29"/>
                    <a:pt x="71" y="9"/>
                    <a:pt x="51" y="1"/>
                  </a:cubicBezTo>
                  <a:cubicBezTo>
                    <a:pt x="49" y="1"/>
                    <a:pt x="47" y="0"/>
                    <a:pt x="45"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7"/>
            <p:cNvSpPr/>
            <p:nvPr/>
          </p:nvSpPr>
          <p:spPr>
            <a:xfrm>
              <a:off x="8174150" y="3864108"/>
              <a:ext cx="3932" cy="3850"/>
            </a:xfrm>
            <a:custGeom>
              <a:rect b="b" l="l" r="r" t="t"/>
              <a:pathLst>
                <a:path extrusionOk="0" h="94" w="96">
                  <a:moveTo>
                    <a:pt x="29" y="0"/>
                  </a:moveTo>
                  <a:cubicBezTo>
                    <a:pt x="17" y="0"/>
                    <a:pt x="5" y="13"/>
                    <a:pt x="1" y="24"/>
                  </a:cubicBezTo>
                  <a:cubicBezTo>
                    <a:pt x="1" y="36"/>
                    <a:pt x="5" y="52"/>
                    <a:pt x="17" y="56"/>
                  </a:cubicBezTo>
                  <a:cubicBezTo>
                    <a:pt x="17" y="76"/>
                    <a:pt x="34" y="93"/>
                    <a:pt x="53" y="93"/>
                  </a:cubicBezTo>
                  <a:cubicBezTo>
                    <a:pt x="57" y="93"/>
                    <a:pt x="60" y="92"/>
                    <a:pt x="64" y="91"/>
                  </a:cubicBezTo>
                  <a:cubicBezTo>
                    <a:pt x="76" y="91"/>
                    <a:pt x="84" y="84"/>
                    <a:pt x="88" y="75"/>
                  </a:cubicBezTo>
                  <a:cubicBezTo>
                    <a:pt x="95" y="64"/>
                    <a:pt x="95" y="48"/>
                    <a:pt x="88" y="36"/>
                  </a:cubicBezTo>
                  <a:cubicBezTo>
                    <a:pt x="84" y="33"/>
                    <a:pt x="84" y="24"/>
                    <a:pt x="80" y="20"/>
                  </a:cubicBezTo>
                  <a:cubicBezTo>
                    <a:pt x="72" y="9"/>
                    <a:pt x="60" y="0"/>
                    <a:pt x="48"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7"/>
            <p:cNvSpPr/>
            <p:nvPr/>
          </p:nvSpPr>
          <p:spPr>
            <a:xfrm>
              <a:off x="8170135" y="3936775"/>
              <a:ext cx="4547" cy="5612"/>
            </a:xfrm>
            <a:custGeom>
              <a:rect b="b" l="l" r="r" t="t"/>
              <a:pathLst>
                <a:path extrusionOk="0" h="137" w="111">
                  <a:moveTo>
                    <a:pt x="56" y="1"/>
                  </a:moveTo>
                  <a:cubicBezTo>
                    <a:pt x="44" y="1"/>
                    <a:pt x="32" y="7"/>
                    <a:pt x="28" y="18"/>
                  </a:cubicBezTo>
                  <a:cubicBezTo>
                    <a:pt x="20" y="30"/>
                    <a:pt x="16" y="42"/>
                    <a:pt x="9" y="58"/>
                  </a:cubicBezTo>
                  <a:cubicBezTo>
                    <a:pt x="0" y="73"/>
                    <a:pt x="0" y="93"/>
                    <a:pt x="9" y="109"/>
                  </a:cubicBezTo>
                  <a:cubicBezTo>
                    <a:pt x="20" y="125"/>
                    <a:pt x="36" y="137"/>
                    <a:pt x="56" y="137"/>
                  </a:cubicBezTo>
                  <a:cubicBezTo>
                    <a:pt x="75" y="137"/>
                    <a:pt x="91" y="125"/>
                    <a:pt x="103" y="109"/>
                  </a:cubicBezTo>
                  <a:cubicBezTo>
                    <a:pt x="111" y="93"/>
                    <a:pt x="111" y="73"/>
                    <a:pt x="103" y="58"/>
                  </a:cubicBezTo>
                  <a:cubicBezTo>
                    <a:pt x="95" y="42"/>
                    <a:pt x="91" y="30"/>
                    <a:pt x="83" y="18"/>
                  </a:cubicBezTo>
                  <a:cubicBezTo>
                    <a:pt x="79" y="7"/>
                    <a:pt x="67" y="1"/>
                    <a:pt x="56"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7"/>
            <p:cNvSpPr/>
            <p:nvPr/>
          </p:nvSpPr>
          <p:spPr>
            <a:xfrm>
              <a:off x="8200038" y="3923913"/>
              <a:ext cx="2622" cy="3154"/>
            </a:xfrm>
            <a:custGeom>
              <a:rect b="b" l="l" r="r" t="t"/>
              <a:pathLst>
                <a:path extrusionOk="0" h="77" w="64">
                  <a:moveTo>
                    <a:pt x="32" y="1"/>
                  </a:moveTo>
                  <a:cubicBezTo>
                    <a:pt x="20" y="1"/>
                    <a:pt x="8" y="5"/>
                    <a:pt x="4" y="17"/>
                  </a:cubicBezTo>
                  <a:cubicBezTo>
                    <a:pt x="0" y="21"/>
                    <a:pt x="0" y="25"/>
                    <a:pt x="0" y="32"/>
                  </a:cubicBezTo>
                  <a:cubicBezTo>
                    <a:pt x="0" y="36"/>
                    <a:pt x="0" y="44"/>
                    <a:pt x="4" y="48"/>
                  </a:cubicBezTo>
                  <a:cubicBezTo>
                    <a:pt x="8" y="52"/>
                    <a:pt x="8" y="60"/>
                    <a:pt x="13" y="68"/>
                  </a:cubicBezTo>
                  <a:cubicBezTo>
                    <a:pt x="16" y="74"/>
                    <a:pt x="24" y="77"/>
                    <a:pt x="32" y="77"/>
                  </a:cubicBezTo>
                  <a:cubicBezTo>
                    <a:pt x="40" y="77"/>
                    <a:pt x="48" y="74"/>
                    <a:pt x="52" y="68"/>
                  </a:cubicBezTo>
                  <a:cubicBezTo>
                    <a:pt x="52" y="60"/>
                    <a:pt x="55" y="52"/>
                    <a:pt x="60" y="48"/>
                  </a:cubicBezTo>
                  <a:cubicBezTo>
                    <a:pt x="60" y="44"/>
                    <a:pt x="64" y="36"/>
                    <a:pt x="64" y="32"/>
                  </a:cubicBezTo>
                  <a:cubicBezTo>
                    <a:pt x="64" y="25"/>
                    <a:pt x="60" y="21"/>
                    <a:pt x="60" y="17"/>
                  </a:cubicBezTo>
                  <a:cubicBezTo>
                    <a:pt x="52" y="5"/>
                    <a:pt x="44" y="1"/>
                    <a:pt x="32"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7"/>
            <p:cNvSpPr/>
            <p:nvPr/>
          </p:nvSpPr>
          <p:spPr>
            <a:xfrm>
              <a:off x="8212490" y="3947671"/>
              <a:ext cx="3605" cy="2785"/>
            </a:xfrm>
            <a:custGeom>
              <a:rect b="b" l="l" r="r" t="t"/>
              <a:pathLst>
                <a:path extrusionOk="0" h="68" w="88">
                  <a:moveTo>
                    <a:pt x="44" y="1"/>
                  </a:moveTo>
                  <a:cubicBezTo>
                    <a:pt x="0" y="1"/>
                    <a:pt x="0" y="68"/>
                    <a:pt x="44" y="68"/>
                  </a:cubicBezTo>
                  <a:cubicBezTo>
                    <a:pt x="88" y="68"/>
                    <a:pt x="88" y="1"/>
                    <a:pt x="4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7"/>
            <p:cNvSpPr/>
            <p:nvPr/>
          </p:nvSpPr>
          <p:spPr>
            <a:xfrm>
              <a:off x="8227155" y="3952299"/>
              <a:ext cx="4629" cy="9176"/>
            </a:xfrm>
            <a:custGeom>
              <a:rect b="b" l="l" r="r" t="t"/>
              <a:pathLst>
                <a:path extrusionOk="0" h="224" w="113">
                  <a:moveTo>
                    <a:pt x="28" y="1"/>
                  </a:moveTo>
                  <a:cubicBezTo>
                    <a:pt x="14" y="1"/>
                    <a:pt x="0" y="15"/>
                    <a:pt x="9" y="30"/>
                  </a:cubicBezTo>
                  <a:cubicBezTo>
                    <a:pt x="41" y="77"/>
                    <a:pt x="41" y="137"/>
                    <a:pt x="41" y="192"/>
                  </a:cubicBezTo>
                  <a:cubicBezTo>
                    <a:pt x="41" y="213"/>
                    <a:pt x="56" y="223"/>
                    <a:pt x="73" y="223"/>
                  </a:cubicBezTo>
                  <a:cubicBezTo>
                    <a:pt x="92" y="223"/>
                    <a:pt x="113" y="208"/>
                    <a:pt x="108" y="180"/>
                  </a:cubicBezTo>
                  <a:cubicBezTo>
                    <a:pt x="96" y="121"/>
                    <a:pt x="85" y="53"/>
                    <a:pt x="41" y="6"/>
                  </a:cubicBezTo>
                  <a:cubicBezTo>
                    <a:pt x="37" y="2"/>
                    <a:pt x="32" y="1"/>
                    <a:pt x="28"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7"/>
            <p:cNvSpPr/>
            <p:nvPr/>
          </p:nvSpPr>
          <p:spPr>
            <a:xfrm>
              <a:off x="8227687" y="3916171"/>
              <a:ext cx="5038" cy="4055"/>
            </a:xfrm>
            <a:custGeom>
              <a:rect b="b" l="l" r="r" t="t"/>
              <a:pathLst>
                <a:path extrusionOk="0" h="99" w="123">
                  <a:moveTo>
                    <a:pt x="63" y="0"/>
                  </a:moveTo>
                  <a:cubicBezTo>
                    <a:pt x="1" y="0"/>
                    <a:pt x="1" y="99"/>
                    <a:pt x="63" y="99"/>
                  </a:cubicBezTo>
                  <a:cubicBezTo>
                    <a:pt x="123" y="99"/>
                    <a:pt x="123" y="0"/>
                    <a:pt x="63"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7"/>
            <p:cNvSpPr/>
            <p:nvPr/>
          </p:nvSpPr>
          <p:spPr>
            <a:xfrm>
              <a:off x="8245915" y="3969012"/>
              <a:ext cx="4915" cy="4588"/>
            </a:xfrm>
            <a:custGeom>
              <a:rect b="b" l="l" r="r" t="t"/>
              <a:pathLst>
                <a:path extrusionOk="0" h="112" w="120">
                  <a:moveTo>
                    <a:pt x="31" y="0"/>
                  </a:moveTo>
                  <a:cubicBezTo>
                    <a:pt x="26" y="0"/>
                    <a:pt x="22" y="2"/>
                    <a:pt x="17" y="5"/>
                  </a:cubicBezTo>
                  <a:cubicBezTo>
                    <a:pt x="9" y="9"/>
                    <a:pt x="1" y="20"/>
                    <a:pt x="6" y="33"/>
                  </a:cubicBezTo>
                  <a:cubicBezTo>
                    <a:pt x="17" y="64"/>
                    <a:pt x="29" y="91"/>
                    <a:pt x="61" y="108"/>
                  </a:cubicBezTo>
                  <a:cubicBezTo>
                    <a:pt x="66" y="110"/>
                    <a:pt x="73" y="111"/>
                    <a:pt x="79" y="111"/>
                  </a:cubicBezTo>
                  <a:cubicBezTo>
                    <a:pt x="93" y="111"/>
                    <a:pt x="106" y="104"/>
                    <a:pt x="112" y="88"/>
                  </a:cubicBezTo>
                  <a:cubicBezTo>
                    <a:pt x="119" y="68"/>
                    <a:pt x="112" y="44"/>
                    <a:pt x="88" y="40"/>
                  </a:cubicBezTo>
                  <a:lnTo>
                    <a:pt x="80" y="37"/>
                  </a:lnTo>
                  <a:cubicBezTo>
                    <a:pt x="77" y="37"/>
                    <a:pt x="77" y="33"/>
                    <a:pt x="72" y="33"/>
                  </a:cubicBezTo>
                  <a:cubicBezTo>
                    <a:pt x="72" y="29"/>
                    <a:pt x="72" y="29"/>
                    <a:pt x="68" y="29"/>
                  </a:cubicBezTo>
                  <a:lnTo>
                    <a:pt x="68" y="27"/>
                  </a:lnTo>
                  <a:lnTo>
                    <a:pt x="68" y="27"/>
                  </a:lnTo>
                  <a:cubicBezTo>
                    <a:pt x="69" y="27"/>
                    <a:pt x="69" y="27"/>
                    <a:pt x="69" y="27"/>
                  </a:cubicBezTo>
                  <a:cubicBezTo>
                    <a:pt x="70" y="27"/>
                    <a:pt x="70" y="26"/>
                    <a:pt x="68" y="24"/>
                  </a:cubicBezTo>
                  <a:lnTo>
                    <a:pt x="68" y="27"/>
                  </a:lnTo>
                  <a:lnTo>
                    <a:pt x="68" y="27"/>
                  </a:lnTo>
                  <a:cubicBezTo>
                    <a:pt x="67" y="26"/>
                    <a:pt x="66" y="24"/>
                    <a:pt x="64" y="20"/>
                  </a:cubicBezTo>
                  <a:cubicBezTo>
                    <a:pt x="61" y="17"/>
                    <a:pt x="53" y="13"/>
                    <a:pt x="48" y="9"/>
                  </a:cubicBezTo>
                  <a:cubicBezTo>
                    <a:pt x="44" y="4"/>
                    <a:pt x="38" y="0"/>
                    <a:pt x="31"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7"/>
            <p:cNvSpPr/>
            <p:nvPr/>
          </p:nvSpPr>
          <p:spPr>
            <a:xfrm>
              <a:off x="8207943" y="3955126"/>
              <a:ext cx="4588" cy="4752"/>
            </a:xfrm>
            <a:custGeom>
              <a:rect b="b" l="l" r="r" t="t"/>
              <a:pathLst>
                <a:path extrusionOk="0" h="116" w="112">
                  <a:moveTo>
                    <a:pt x="56" y="0"/>
                  </a:moveTo>
                  <a:cubicBezTo>
                    <a:pt x="28" y="0"/>
                    <a:pt x="1" y="32"/>
                    <a:pt x="9" y="60"/>
                  </a:cubicBezTo>
                  <a:cubicBezTo>
                    <a:pt x="13" y="68"/>
                    <a:pt x="17" y="75"/>
                    <a:pt x="17" y="84"/>
                  </a:cubicBezTo>
                  <a:cubicBezTo>
                    <a:pt x="24" y="99"/>
                    <a:pt x="40" y="115"/>
                    <a:pt x="56" y="115"/>
                  </a:cubicBezTo>
                  <a:cubicBezTo>
                    <a:pt x="75" y="115"/>
                    <a:pt x="92" y="103"/>
                    <a:pt x="95" y="84"/>
                  </a:cubicBezTo>
                  <a:cubicBezTo>
                    <a:pt x="99" y="75"/>
                    <a:pt x="104" y="68"/>
                    <a:pt x="104" y="60"/>
                  </a:cubicBezTo>
                  <a:cubicBezTo>
                    <a:pt x="111" y="32"/>
                    <a:pt x="88" y="0"/>
                    <a:pt x="56"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7"/>
            <p:cNvSpPr/>
            <p:nvPr/>
          </p:nvSpPr>
          <p:spPr>
            <a:xfrm>
              <a:off x="8171282" y="3952013"/>
              <a:ext cx="9585" cy="6718"/>
            </a:xfrm>
            <a:custGeom>
              <a:rect b="b" l="l" r="r" t="t"/>
              <a:pathLst>
                <a:path extrusionOk="0" h="164" w="234">
                  <a:moveTo>
                    <a:pt x="198" y="1"/>
                  </a:moveTo>
                  <a:cubicBezTo>
                    <a:pt x="194" y="1"/>
                    <a:pt x="189" y="2"/>
                    <a:pt x="185" y="5"/>
                  </a:cubicBezTo>
                  <a:cubicBezTo>
                    <a:pt x="162" y="21"/>
                    <a:pt x="142" y="37"/>
                    <a:pt x="118" y="53"/>
                  </a:cubicBezTo>
                  <a:cubicBezTo>
                    <a:pt x="99" y="73"/>
                    <a:pt x="79" y="84"/>
                    <a:pt x="52" y="84"/>
                  </a:cubicBezTo>
                  <a:cubicBezTo>
                    <a:pt x="1" y="89"/>
                    <a:pt x="4" y="164"/>
                    <a:pt x="48" y="164"/>
                  </a:cubicBezTo>
                  <a:cubicBezTo>
                    <a:pt x="49" y="164"/>
                    <a:pt x="51" y="164"/>
                    <a:pt x="52" y="164"/>
                  </a:cubicBezTo>
                  <a:cubicBezTo>
                    <a:pt x="130" y="155"/>
                    <a:pt x="178" y="104"/>
                    <a:pt x="221" y="41"/>
                  </a:cubicBezTo>
                  <a:cubicBezTo>
                    <a:pt x="233" y="23"/>
                    <a:pt x="216" y="1"/>
                    <a:pt x="198"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7"/>
            <p:cNvSpPr/>
            <p:nvPr/>
          </p:nvSpPr>
          <p:spPr>
            <a:xfrm>
              <a:off x="8199546" y="3925428"/>
              <a:ext cx="5694" cy="4260"/>
            </a:xfrm>
            <a:custGeom>
              <a:rect b="b" l="l" r="r" t="t"/>
              <a:pathLst>
                <a:path extrusionOk="0" h="104" w="139">
                  <a:moveTo>
                    <a:pt x="98" y="1"/>
                  </a:moveTo>
                  <a:cubicBezTo>
                    <a:pt x="92" y="1"/>
                    <a:pt x="86" y="2"/>
                    <a:pt x="80" y="4"/>
                  </a:cubicBezTo>
                  <a:cubicBezTo>
                    <a:pt x="52" y="7"/>
                    <a:pt x="28" y="23"/>
                    <a:pt x="12" y="51"/>
                  </a:cubicBezTo>
                  <a:cubicBezTo>
                    <a:pt x="1" y="66"/>
                    <a:pt x="9" y="86"/>
                    <a:pt x="20" y="98"/>
                  </a:cubicBezTo>
                  <a:cubicBezTo>
                    <a:pt x="27" y="102"/>
                    <a:pt x="35" y="104"/>
                    <a:pt x="42" y="104"/>
                  </a:cubicBezTo>
                  <a:cubicBezTo>
                    <a:pt x="52" y="104"/>
                    <a:pt x="61" y="101"/>
                    <a:pt x="67" y="94"/>
                  </a:cubicBezTo>
                  <a:lnTo>
                    <a:pt x="72" y="90"/>
                  </a:lnTo>
                  <a:cubicBezTo>
                    <a:pt x="76" y="90"/>
                    <a:pt x="76" y="86"/>
                    <a:pt x="76" y="86"/>
                  </a:cubicBezTo>
                  <a:lnTo>
                    <a:pt x="91" y="86"/>
                  </a:lnTo>
                  <a:cubicBezTo>
                    <a:pt x="93" y="86"/>
                    <a:pt x="95" y="86"/>
                    <a:pt x="96" y="86"/>
                  </a:cubicBezTo>
                  <a:cubicBezTo>
                    <a:pt x="122" y="86"/>
                    <a:pt x="138" y="61"/>
                    <a:pt x="135" y="39"/>
                  </a:cubicBezTo>
                  <a:cubicBezTo>
                    <a:pt x="135" y="27"/>
                    <a:pt x="127" y="15"/>
                    <a:pt x="119" y="7"/>
                  </a:cubicBezTo>
                  <a:cubicBezTo>
                    <a:pt x="112" y="3"/>
                    <a:pt x="106" y="1"/>
                    <a:pt x="98"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7"/>
            <p:cNvSpPr/>
            <p:nvPr/>
          </p:nvSpPr>
          <p:spPr>
            <a:xfrm>
              <a:off x="8196146" y="4020132"/>
              <a:ext cx="3932" cy="3605"/>
            </a:xfrm>
            <a:custGeom>
              <a:rect b="b" l="l" r="r" t="t"/>
              <a:pathLst>
                <a:path extrusionOk="0" h="88" w="96">
                  <a:moveTo>
                    <a:pt x="54" y="1"/>
                  </a:moveTo>
                  <a:cubicBezTo>
                    <a:pt x="42" y="1"/>
                    <a:pt x="30" y="5"/>
                    <a:pt x="21" y="12"/>
                  </a:cubicBezTo>
                  <a:cubicBezTo>
                    <a:pt x="17" y="16"/>
                    <a:pt x="13" y="20"/>
                    <a:pt x="8" y="24"/>
                  </a:cubicBezTo>
                  <a:cubicBezTo>
                    <a:pt x="1" y="36"/>
                    <a:pt x="1" y="51"/>
                    <a:pt x="8" y="63"/>
                  </a:cubicBezTo>
                  <a:cubicBezTo>
                    <a:pt x="13" y="67"/>
                    <a:pt x="17" y="71"/>
                    <a:pt x="21" y="75"/>
                  </a:cubicBezTo>
                  <a:cubicBezTo>
                    <a:pt x="31" y="83"/>
                    <a:pt x="41" y="87"/>
                    <a:pt x="52" y="87"/>
                  </a:cubicBezTo>
                  <a:cubicBezTo>
                    <a:pt x="58" y="87"/>
                    <a:pt x="65" y="86"/>
                    <a:pt x="72" y="83"/>
                  </a:cubicBezTo>
                  <a:cubicBezTo>
                    <a:pt x="84" y="79"/>
                    <a:pt x="95" y="60"/>
                    <a:pt x="95" y="43"/>
                  </a:cubicBezTo>
                  <a:cubicBezTo>
                    <a:pt x="95" y="27"/>
                    <a:pt x="88" y="16"/>
                    <a:pt x="75" y="7"/>
                  </a:cubicBezTo>
                  <a:cubicBezTo>
                    <a:pt x="69" y="3"/>
                    <a:pt x="62" y="1"/>
                    <a:pt x="5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7"/>
            <p:cNvSpPr/>
            <p:nvPr/>
          </p:nvSpPr>
          <p:spPr>
            <a:xfrm>
              <a:off x="8174150" y="4006041"/>
              <a:ext cx="65991" cy="6595"/>
            </a:xfrm>
            <a:custGeom>
              <a:rect b="b" l="l" r="r" t="t"/>
              <a:pathLst>
                <a:path extrusionOk="0" h="161" w="1611">
                  <a:moveTo>
                    <a:pt x="54" y="1"/>
                  </a:moveTo>
                  <a:cubicBezTo>
                    <a:pt x="46" y="1"/>
                    <a:pt x="37" y="1"/>
                    <a:pt x="29" y="1"/>
                  </a:cubicBezTo>
                  <a:cubicBezTo>
                    <a:pt x="5" y="1"/>
                    <a:pt x="1" y="40"/>
                    <a:pt x="24" y="44"/>
                  </a:cubicBezTo>
                  <a:cubicBezTo>
                    <a:pt x="297" y="80"/>
                    <a:pt x="538" y="154"/>
                    <a:pt x="814" y="154"/>
                  </a:cubicBezTo>
                  <a:cubicBezTo>
                    <a:pt x="849" y="154"/>
                    <a:pt x="1083" y="161"/>
                    <a:pt x="1283" y="161"/>
                  </a:cubicBezTo>
                  <a:cubicBezTo>
                    <a:pt x="1440" y="161"/>
                    <a:pt x="1576" y="157"/>
                    <a:pt x="1580" y="143"/>
                  </a:cubicBezTo>
                  <a:cubicBezTo>
                    <a:pt x="1580" y="148"/>
                    <a:pt x="1584" y="151"/>
                    <a:pt x="1589" y="151"/>
                  </a:cubicBezTo>
                  <a:cubicBezTo>
                    <a:pt x="1591" y="151"/>
                    <a:pt x="1594" y="150"/>
                    <a:pt x="1596" y="147"/>
                  </a:cubicBezTo>
                  <a:cubicBezTo>
                    <a:pt x="1599" y="143"/>
                    <a:pt x="1603" y="135"/>
                    <a:pt x="1607" y="131"/>
                  </a:cubicBezTo>
                  <a:cubicBezTo>
                    <a:pt x="1611" y="123"/>
                    <a:pt x="1607" y="115"/>
                    <a:pt x="1603" y="115"/>
                  </a:cubicBezTo>
                  <a:cubicBezTo>
                    <a:pt x="1516" y="84"/>
                    <a:pt x="1414" y="75"/>
                    <a:pt x="1311" y="75"/>
                  </a:cubicBezTo>
                  <a:cubicBezTo>
                    <a:pt x="1186" y="75"/>
                    <a:pt x="1058" y="87"/>
                    <a:pt x="945" y="87"/>
                  </a:cubicBezTo>
                  <a:cubicBezTo>
                    <a:pt x="937" y="87"/>
                    <a:pt x="929" y="87"/>
                    <a:pt x="920" y="87"/>
                  </a:cubicBezTo>
                  <a:cubicBezTo>
                    <a:pt x="629" y="80"/>
                    <a:pt x="344" y="1"/>
                    <a:pt x="5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7"/>
            <p:cNvSpPr/>
            <p:nvPr/>
          </p:nvSpPr>
          <p:spPr>
            <a:xfrm>
              <a:off x="8220437" y="3989370"/>
              <a:ext cx="9995" cy="2499"/>
            </a:xfrm>
            <a:custGeom>
              <a:rect b="b" l="l" r="r" t="t"/>
              <a:pathLst>
                <a:path extrusionOk="0" h="61" w="244">
                  <a:moveTo>
                    <a:pt x="20" y="0"/>
                  </a:moveTo>
                  <a:cubicBezTo>
                    <a:pt x="3" y="0"/>
                    <a:pt x="1" y="25"/>
                    <a:pt x="16" y="29"/>
                  </a:cubicBezTo>
                  <a:cubicBezTo>
                    <a:pt x="83" y="53"/>
                    <a:pt x="145" y="60"/>
                    <a:pt x="213" y="60"/>
                  </a:cubicBezTo>
                  <a:cubicBezTo>
                    <a:pt x="214" y="61"/>
                    <a:pt x="215" y="61"/>
                    <a:pt x="216" y="61"/>
                  </a:cubicBezTo>
                  <a:cubicBezTo>
                    <a:pt x="244" y="61"/>
                    <a:pt x="243" y="17"/>
                    <a:pt x="213" y="17"/>
                  </a:cubicBezTo>
                  <a:cubicBezTo>
                    <a:pt x="198" y="18"/>
                    <a:pt x="183" y="18"/>
                    <a:pt x="168" y="18"/>
                  </a:cubicBezTo>
                  <a:cubicBezTo>
                    <a:pt x="120" y="18"/>
                    <a:pt x="72" y="13"/>
                    <a:pt x="23" y="1"/>
                  </a:cubicBezTo>
                  <a:cubicBezTo>
                    <a:pt x="22" y="1"/>
                    <a:pt x="21" y="0"/>
                    <a:pt x="20"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7"/>
            <p:cNvSpPr/>
            <p:nvPr/>
          </p:nvSpPr>
          <p:spPr>
            <a:xfrm>
              <a:off x="8211220" y="3923135"/>
              <a:ext cx="3236" cy="164"/>
            </a:xfrm>
            <a:custGeom>
              <a:rect b="b" l="l" r="r" t="t"/>
              <a:pathLst>
                <a:path extrusionOk="0" h="4" w="79">
                  <a:moveTo>
                    <a:pt x="0" y="0"/>
                  </a:moveTo>
                  <a:lnTo>
                    <a:pt x="0" y="4"/>
                  </a:lnTo>
                  <a:lnTo>
                    <a:pt x="75" y="4"/>
                  </a:lnTo>
                  <a:cubicBezTo>
                    <a:pt x="79" y="4"/>
                    <a:pt x="79" y="0"/>
                    <a:pt x="75"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7"/>
            <p:cNvSpPr/>
            <p:nvPr/>
          </p:nvSpPr>
          <p:spPr>
            <a:xfrm>
              <a:off x="8183694" y="4072482"/>
              <a:ext cx="18474" cy="3973"/>
            </a:xfrm>
            <a:custGeom>
              <a:rect b="b" l="l" r="r" t="t"/>
              <a:pathLst>
                <a:path extrusionOk="0" h="97" w="451">
                  <a:moveTo>
                    <a:pt x="40" y="1"/>
                  </a:moveTo>
                  <a:cubicBezTo>
                    <a:pt x="13" y="4"/>
                    <a:pt x="1" y="40"/>
                    <a:pt x="24" y="56"/>
                  </a:cubicBezTo>
                  <a:cubicBezTo>
                    <a:pt x="84" y="89"/>
                    <a:pt x="159" y="96"/>
                    <a:pt x="235" y="96"/>
                  </a:cubicBezTo>
                  <a:cubicBezTo>
                    <a:pt x="295" y="96"/>
                    <a:pt x="355" y="92"/>
                    <a:pt x="407" y="92"/>
                  </a:cubicBezTo>
                  <a:cubicBezTo>
                    <a:pt x="451" y="92"/>
                    <a:pt x="451" y="20"/>
                    <a:pt x="407" y="20"/>
                  </a:cubicBezTo>
                  <a:lnTo>
                    <a:pt x="222" y="20"/>
                  </a:lnTo>
                  <a:cubicBezTo>
                    <a:pt x="163" y="17"/>
                    <a:pt x="99" y="1"/>
                    <a:pt x="40"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7"/>
            <p:cNvSpPr/>
            <p:nvPr/>
          </p:nvSpPr>
          <p:spPr>
            <a:xfrm>
              <a:off x="8165670" y="4118523"/>
              <a:ext cx="20235" cy="4629"/>
            </a:xfrm>
            <a:custGeom>
              <a:rect b="b" l="l" r="r" t="t"/>
              <a:pathLst>
                <a:path extrusionOk="0" h="113" w="494">
                  <a:moveTo>
                    <a:pt x="457" y="1"/>
                  </a:moveTo>
                  <a:cubicBezTo>
                    <a:pt x="454" y="1"/>
                    <a:pt x="452" y="1"/>
                    <a:pt x="449" y="2"/>
                  </a:cubicBezTo>
                  <a:cubicBezTo>
                    <a:pt x="302" y="25"/>
                    <a:pt x="156" y="49"/>
                    <a:pt x="14" y="88"/>
                  </a:cubicBezTo>
                  <a:cubicBezTo>
                    <a:pt x="0" y="92"/>
                    <a:pt x="6" y="112"/>
                    <a:pt x="19" y="112"/>
                  </a:cubicBezTo>
                  <a:cubicBezTo>
                    <a:pt x="21" y="112"/>
                    <a:pt x="22" y="112"/>
                    <a:pt x="23" y="112"/>
                  </a:cubicBezTo>
                  <a:cubicBezTo>
                    <a:pt x="165" y="80"/>
                    <a:pt x="311" y="68"/>
                    <a:pt x="457" y="53"/>
                  </a:cubicBezTo>
                  <a:cubicBezTo>
                    <a:pt x="494" y="49"/>
                    <a:pt x="489" y="1"/>
                    <a:pt x="457"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7"/>
            <p:cNvSpPr/>
            <p:nvPr/>
          </p:nvSpPr>
          <p:spPr>
            <a:xfrm>
              <a:off x="7787343" y="3085627"/>
              <a:ext cx="127721" cy="140870"/>
            </a:xfrm>
            <a:custGeom>
              <a:rect b="b" l="l" r="r" t="t"/>
              <a:pathLst>
                <a:path extrusionOk="0" h="3439" w="3118">
                  <a:moveTo>
                    <a:pt x="2689" y="0"/>
                  </a:moveTo>
                  <a:cubicBezTo>
                    <a:pt x="2671" y="0"/>
                    <a:pt x="2653" y="15"/>
                    <a:pt x="2660" y="39"/>
                  </a:cubicBezTo>
                  <a:cubicBezTo>
                    <a:pt x="2940" y="978"/>
                    <a:pt x="2842" y="1898"/>
                    <a:pt x="1961" y="2454"/>
                  </a:cubicBezTo>
                  <a:cubicBezTo>
                    <a:pt x="1685" y="2628"/>
                    <a:pt x="1425" y="2750"/>
                    <a:pt x="1097" y="2782"/>
                  </a:cubicBezTo>
                  <a:cubicBezTo>
                    <a:pt x="782" y="2812"/>
                    <a:pt x="438" y="2927"/>
                    <a:pt x="125" y="2927"/>
                  </a:cubicBezTo>
                  <a:cubicBezTo>
                    <a:pt x="120" y="2927"/>
                    <a:pt x="115" y="2927"/>
                    <a:pt x="110" y="2927"/>
                  </a:cubicBezTo>
                  <a:cubicBezTo>
                    <a:pt x="28" y="2927"/>
                    <a:pt x="0" y="3026"/>
                    <a:pt x="48" y="3082"/>
                  </a:cubicBezTo>
                  <a:cubicBezTo>
                    <a:pt x="279" y="3356"/>
                    <a:pt x="586" y="3438"/>
                    <a:pt x="925" y="3438"/>
                  </a:cubicBezTo>
                  <a:cubicBezTo>
                    <a:pt x="995" y="3438"/>
                    <a:pt x="1068" y="3435"/>
                    <a:pt x="1141" y="3428"/>
                  </a:cubicBezTo>
                  <a:cubicBezTo>
                    <a:pt x="1649" y="3390"/>
                    <a:pt x="1899" y="3192"/>
                    <a:pt x="2258" y="2836"/>
                  </a:cubicBezTo>
                  <a:cubicBezTo>
                    <a:pt x="3035" y="2067"/>
                    <a:pt x="3118" y="1006"/>
                    <a:pt x="2719" y="23"/>
                  </a:cubicBezTo>
                  <a:cubicBezTo>
                    <a:pt x="2714" y="7"/>
                    <a:pt x="2702" y="0"/>
                    <a:pt x="2689" y="0"/>
                  </a:cubicBezTo>
                  <a:close/>
                </a:path>
              </a:pathLst>
            </a:custGeom>
            <a:solidFill>
              <a:srgbClr val="9011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96" name="Shape 796"/>
        <p:cNvGrpSpPr/>
        <p:nvPr/>
      </p:nvGrpSpPr>
      <p:grpSpPr>
        <a:xfrm>
          <a:off x="0" y="0"/>
          <a:ext cx="0" cy="0"/>
          <a:chOff x="0" y="0"/>
          <a:chExt cx="0" cy="0"/>
        </a:xfrm>
      </p:grpSpPr>
      <p:grpSp>
        <p:nvGrpSpPr>
          <p:cNvPr id="797" name="Google Shape;797;p38"/>
          <p:cNvGrpSpPr/>
          <p:nvPr/>
        </p:nvGrpSpPr>
        <p:grpSpPr>
          <a:xfrm>
            <a:off x="319500" y="0"/>
            <a:ext cx="8505000" cy="981750"/>
            <a:chOff x="319500" y="0"/>
            <a:chExt cx="8505000" cy="981750"/>
          </a:xfrm>
        </p:grpSpPr>
        <p:sp>
          <p:nvSpPr>
            <p:cNvPr id="798" name="Google Shape;798;p38"/>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8"/>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8"/>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8"/>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8"/>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3" name="Google Shape;803;p38"/>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mfortaa"/>
                <a:ea typeface="Comfortaa"/>
                <a:cs typeface="Comfortaa"/>
                <a:sym typeface="Comfortaa"/>
              </a:rPr>
              <a:t>3.1. Kết luận</a:t>
            </a:r>
            <a:endParaRPr b="1">
              <a:latin typeface="Comfortaa"/>
              <a:ea typeface="Comfortaa"/>
              <a:cs typeface="Comfortaa"/>
              <a:sym typeface="Comfortaa"/>
            </a:endParaRPr>
          </a:p>
        </p:txBody>
      </p:sp>
      <p:sp>
        <p:nvSpPr>
          <p:cNvPr id="804" name="Google Shape;804;p38"/>
          <p:cNvSpPr txBox="1"/>
          <p:nvPr>
            <p:ph idx="1" type="body"/>
          </p:nvPr>
        </p:nvSpPr>
        <p:spPr>
          <a:xfrm>
            <a:off x="716875" y="1450850"/>
            <a:ext cx="7706400" cy="3081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400">
                <a:solidFill>
                  <a:srgbClr val="000000"/>
                </a:solidFill>
                <a:latin typeface="Comfortaa"/>
                <a:ea typeface="Comfortaa"/>
                <a:cs typeface="Comfortaa"/>
                <a:sym typeface="Comfortaa"/>
              </a:rPr>
              <a:t>Sau một thời gian dài bắt tay vào nghiên cứu nhóm chúng em đã hoàn thành đề tài “Quản lý siêu thị ”. Qua đây nhóm chúng em đã học hỏi được nhiều kinh nghiệm.</a:t>
            </a:r>
            <a:endParaRPr b="1" sz="1400">
              <a:solidFill>
                <a:srgbClr val="000000"/>
              </a:solidFill>
              <a:latin typeface="Comfortaa"/>
              <a:ea typeface="Comfortaa"/>
              <a:cs typeface="Comfortaa"/>
              <a:sym typeface="Comfortaa"/>
            </a:endParaRPr>
          </a:p>
          <a:p>
            <a:pPr indent="-317500" lvl="0" marL="457200" rtl="0" algn="just">
              <a:lnSpc>
                <a:spcPct val="150000"/>
              </a:lnSpc>
              <a:spcBef>
                <a:spcPts val="0"/>
              </a:spcBef>
              <a:spcAft>
                <a:spcPts val="0"/>
              </a:spcAft>
              <a:buClr>
                <a:srgbClr val="000000"/>
              </a:buClr>
              <a:buSzPts val="1400"/>
              <a:buFont typeface="Comfortaa"/>
              <a:buChar char="-"/>
            </a:pPr>
            <a:r>
              <a:rPr b="1" lang="en" sz="1400">
                <a:solidFill>
                  <a:srgbClr val="000000"/>
                </a:solidFill>
                <a:latin typeface="Comfortaa"/>
                <a:ea typeface="Comfortaa"/>
                <a:cs typeface="Comfortaa"/>
                <a:sym typeface="Comfortaa"/>
              </a:rPr>
              <a:t>Làm việc nhóm một cách khoa học, hiệu quả.</a:t>
            </a:r>
            <a:endParaRPr b="1" sz="1400">
              <a:solidFill>
                <a:srgbClr val="000000"/>
              </a:solidFill>
              <a:latin typeface="Comfortaa"/>
              <a:ea typeface="Comfortaa"/>
              <a:cs typeface="Comfortaa"/>
              <a:sym typeface="Comfortaa"/>
            </a:endParaRPr>
          </a:p>
          <a:p>
            <a:pPr indent="-317500" lvl="0" marL="457200" rtl="0" algn="just">
              <a:lnSpc>
                <a:spcPct val="150000"/>
              </a:lnSpc>
              <a:spcBef>
                <a:spcPts val="0"/>
              </a:spcBef>
              <a:spcAft>
                <a:spcPts val="0"/>
              </a:spcAft>
              <a:buClr>
                <a:srgbClr val="000000"/>
              </a:buClr>
              <a:buSzPts val="1400"/>
              <a:buFont typeface="Comfortaa"/>
              <a:buChar char="-"/>
            </a:pPr>
            <a:r>
              <a:rPr b="1" lang="en" sz="1400">
                <a:solidFill>
                  <a:srgbClr val="000000"/>
                </a:solidFill>
                <a:latin typeface="Comfortaa"/>
                <a:ea typeface="Comfortaa"/>
                <a:cs typeface="Comfortaa"/>
                <a:sym typeface="Comfortaa"/>
              </a:rPr>
              <a:t>Biết được cách xây dựng mô hình cho một phần mềm.</a:t>
            </a:r>
            <a:endParaRPr b="1" sz="1400">
              <a:solidFill>
                <a:srgbClr val="000000"/>
              </a:solidFill>
              <a:latin typeface="Comfortaa"/>
              <a:ea typeface="Comfortaa"/>
              <a:cs typeface="Comfortaa"/>
              <a:sym typeface="Comfortaa"/>
            </a:endParaRPr>
          </a:p>
          <a:p>
            <a:pPr indent="-317500" lvl="0" marL="457200" rtl="0" algn="just">
              <a:lnSpc>
                <a:spcPct val="150000"/>
              </a:lnSpc>
              <a:spcBef>
                <a:spcPts val="0"/>
              </a:spcBef>
              <a:spcAft>
                <a:spcPts val="0"/>
              </a:spcAft>
              <a:buClr>
                <a:srgbClr val="000000"/>
              </a:buClr>
              <a:buSzPts val="1400"/>
              <a:buFont typeface="Comfortaa"/>
              <a:buChar char="-"/>
            </a:pPr>
            <a:r>
              <a:rPr b="1" lang="en" sz="1400">
                <a:solidFill>
                  <a:srgbClr val="000000"/>
                </a:solidFill>
                <a:latin typeface="Comfortaa"/>
                <a:ea typeface="Comfortaa"/>
                <a:cs typeface="Comfortaa"/>
                <a:sym typeface="Comfortaa"/>
              </a:rPr>
              <a:t>Tăng kỹ năng chuyên môn của bản thân.</a:t>
            </a:r>
            <a:endParaRPr b="1" sz="1400">
              <a:solidFill>
                <a:srgbClr val="000000"/>
              </a:solidFill>
              <a:latin typeface="Comfortaa"/>
              <a:ea typeface="Comfortaa"/>
              <a:cs typeface="Comfortaa"/>
              <a:sym typeface="Comfortaa"/>
            </a:endParaRPr>
          </a:p>
          <a:p>
            <a:pPr indent="-317500" lvl="0" marL="457200" rtl="0" algn="just">
              <a:lnSpc>
                <a:spcPct val="150000"/>
              </a:lnSpc>
              <a:spcBef>
                <a:spcPts val="0"/>
              </a:spcBef>
              <a:spcAft>
                <a:spcPts val="0"/>
              </a:spcAft>
              <a:buClr>
                <a:srgbClr val="000000"/>
              </a:buClr>
              <a:buSzPts val="1400"/>
              <a:buFont typeface="Comfortaa"/>
              <a:buChar char="-"/>
            </a:pPr>
            <a:r>
              <a:rPr b="1" lang="en" sz="1400">
                <a:solidFill>
                  <a:srgbClr val="000000"/>
                </a:solidFill>
                <a:latin typeface="Comfortaa"/>
                <a:ea typeface="Comfortaa"/>
                <a:cs typeface="Comfortaa"/>
                <a:sym typeface="Comfortaa"/>
              </a:rPr>
              <a:t>Với những kiến thức thu nhận được nhóm chúng em đã hoàn thành bài tập lớn này. Tuy nhiên, phần mềm cũng còn nhiều hạn chế và thời gian cũng có hạn nên còn thiếu sót. Chúng em rất mong có được những nhận xét, đánh giá từ phía thấy để có thể nhìn ra hạn chế của nhóm em trong việc xây dựng phần mềm.</a:t>
            </a:r>
            <a:endParaRPr b="1" sz="1400">
              <a:solidFill>
                <a:srgbClr val="000000"/>
              </a:solidFill>
              <a:latin typeface="Comfortaa"/>
              <a:ea typeface="Comfortaa"/>
              <a:cs typeface="Comfortaa"/>
              <a:sym typeface="Comfortaa"/>
            </a:endParaRPr>
          </a:p>
          <a:p>
            <a:pPr indent="0" lvl="0" marL="0" rtl="0" algn="just">
              <a:lnSpc>
                <a:spcPct val="150000"/>
              </a:lnSpc>
              <a:spcBef>
                <a:spcPts val="0"/>
              </a:spcBef>
              <a:spcAft>
                <a:spcPts val="0"/>
              </a:spcAft>
              <a:buNone/>
            </a:pPr>
            <a:r>
              <a:t/>
            </a:r>
            <a:endParaRPr b="1" sz="1400">
              <a:solidFill>
                <a:srgbClr val="000000"/>
              </a:solidFill>
              <a:latin typeface="Comfortaa"/>
              <a:ea typeface="Comfortaa"/>
              <a:cs typeface="Comfortaa"/>
              <a:sym typeface="Comfortaa"/>
            </a:endParaRPr>
          </a:p>
          <a:p>
            <a:pPr indent="0" lvl="0" marL="0" rtl="0" algn="just">
              <a:lnSpc>
                <a:spcPct val="150000"/>
              </a:lnSpc>
              <a:spcBef>
                <a:spcPts val="0"/>
              </a:spcBef>
              <a:spcAft>
                <a:spcPts val="0"/>
              </a:spcAft>
              <a:buNone/>
            </a:pPr>
            <a:r>
              <a:t/>
            </a:r>
            <a:endParaRPr b="1" sz="14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b="1" sz="1300">
              <a:solidFill>
                <a:srgbClr val="000000"/>
              </a:solidFill>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08" name="Shape 808"/>
        <p:cNvGrpSpPr/>
        <p:nvPr/>
      </p:nvGrpSpPr>
      <p:grpSpPr>
        <a:xfrm>
          <a:off x="0" y="0"/>
          <a:ext cx="0" cy="0"/>
          <a:chOff x="0" y="0"/>
          <a:chExt cx="0" cy="0"/>
        </a:xfrm>
      </p:grpSpPr>
      <p:grpSp>
        <p:nvGrpSpPr>
          <p:cNvPr id="809" name="Google Shape;809;p39"/>
          <p:cNvGrpSpPr/>
          <p:nvPr/>
        </p:nvGrpSpPr>
        <p:grpSpPr>
          <a:xfrm>
            <a:off x="319500" y="0"/>
            <a:ext cx="8505000" cy="981750"/>
            <a:chOff x="319500" y="0"/>
            <a:chExt cx="8505000" cy="981750"/>
          </a:xfrm>
        </p:grpSpPr>
        <p:sp>
          <p:nvSpPr>
            <p:cNvPr id="810" name="Google Shape;810;p39"/>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9"/>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9"/>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9"/>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9"/>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5" name="Google Shape;815;p39"/>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mfortaa"/>
                <a:ea typeface="Comfortaa"/>
                <a:cs typeface="Comfortaa"/>
                <a:sym typeface="Comfortaa"/>
              </a:rPr>
              <a:t>3.2. Hướng phát triển</a:t>
            </a:r>
            <a:endParaRPr b="1">
              <a:latin typeface="Comfortaa"/>
              <a:ea typeface="Comfortaa"/>
              <a:cs typeface="Comfortaa"/>
              <a:sym typeface="Comfortaa"/>
            </a:endParaRPr>
          </a:p>
        </p:txBody>
      </p:sp>
      <p:sp>
        <p:nvSpPr>
          <p:cNvPr id="816" name="Google Shape;816;p39"/>
          <p:cNvSpPr txBox="1"/>
          <p:nvPr>
            <p:ph idx="1" type="body"/>
          </p:nvPr>
        </p:nvSpPr>
        <p:spPr>
          <a:xfrm>
            <a:off x="718800" y="1621625"/>
            <a:ext cx="7706400" cy="30819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rgbClr val="000000"/>
              </a:buClr>
              <a:buSzPts val="1400"/>
              <a:buFont typeface="Comfortaa"/>
              <a:buChar char="-"/>
            </a:pPr>
            <a:r>
              <a:rPr b="1" lang="en" sz="1400">
                <a:solidFill>
                  <a:srgbClr val="000000"/>
                </a:solidFill>
                <a:latin typeface="Comfortaa"/>
                <a:ea typeface="Comfortaa"/>
                <a:cs typeface="Comfortaa"/>
                <a:sym typeface="Comfortaa"/>
              </a:rPr>
              <a:t>Trong quá trình hoàn thành bài tập lớn, các thành viên trong nhóm cũng đã nâng cao được phần nào các kỹ năng chuyên môn. Vì vậy, có thể nhóm phát triển sẽ không dừng lại ở mức độ hiện tại mà có thể phát triển thêm hoặc có thể cao hơn nữa là quản lý những dự án trong thực tế.</a:t>
            </a:r>
            <a:endParaRPr b="1" sz="1400">
              <a:solidFill>
                <a:srgbClr val="000000"/>
              </a:solidFill>
              <a:latin typeface="Comfortaa"/>
              <a:ea typeface="Comfortaa"/>
              <a:cs typeface="Comfortaa"/>
              <a:sym typeface="Comfortaa"/>
            </a:endParaRPr>
          </a:p>
          <a:p>
            <a:pPr indent="-317500" lvl="0" marL="457200" rtl="0" algn="just">
              <a:lnSpc>
                <a:spcPct val="150000"/>
              </a:lnSpc>
              <a:spcBef>
                <a:spcPts val="0"/>
              </a:spcBef>
              <a:spcAft>
                <a:spcPts val="0"/>
              </a:spcAft>
              <a:buClr>
                <a:srgbClr val="000000"/>
              </a:buClr>
              <a:buSzPts val="1400"/>
              <a:buFont typeface="Comfortaa"/>
              <a:buChar char="-"/>
            </a:pPr>
            <a:r>
              <a:rPr b="1" lang="en" sz="1400">
                <a:solidFill>
                  <a:srgbClr val="000000"/>
                </a:solidFill>
                <a:latin typeface="Comfortaa"/>
                <a:ea typeface="Comfortaa"/>
                <a:cs typeface="Comfortaa"/>
                <a:sym typeface="Comfortaa"/>
              </a:rPr>
              <a:t>Với hướng phát triển là đưa vào quản lý những dự án trong thực tế, điều này sẽ được thực hiện nếu các kiến thức đạt được của thành viên trong nhóm là tương đối tốt, đáp ứng được yêu cầu của thầy hay chính dự án.</a:t>
            </a:r>
            <a:endParaRPr b="1" sz="1400">
              <a:solidFill>
                <a:srgbClr val="000000"/>
              </a:solidFill>
              <a:latin typeface="Comfortaa"/>
              <a:ea typeface="Comfortaa"/>
              <a:cs typeface="Comfortaa"/>
              <a:sym typeface="Comfortaa"/>
            </a:endParaRPr>
          </a:p>
          <a:p>
            <a:pPr indent="0" lvl="0" marL="0" rtl="0" algn="just">
              <a:lnSpc>
                <a:spcPct val="150000"/>
              </a:lnSpc>
              <a:spcBef>
                <a:spcPts val="0"/>
              </a:spcBef>
              <a:spcAft>
                <a:spcPts val="0"/>
              </a:spcAft>
              <a:buNone/>
            </a:pPr>
            <a:r>
              <a:t/>
            </a:r>
            <a:endParaRPr b="1" sz="1400">
              <a:solidFill>
                <a:srgbClr val="000000"/>
              </a:solidFill>
              <a:latin typeface="Comfortaa"/>
              <a:ea typeface="Comfortaa"/>
              <a:cs typeface="Comfortaa"/>
              <a:sym typeface="Comfortaa"/>
            </a:endParaRPr>
          </a:p>
          <a:p>
            <a:pPr indent="0" lvl="0" marL="0" rtl="0" algn="just">
              <a:lnSpc>
                <a:spcPct val="150000"/>
              </a:lnSpc>
              <a:spcBef>
                <a:spcPts val="0"/>
              </a:spcBef>
              <a:spcAft>
                <a:spcPts val="0"/>
              </a:spcAft>
              <a:buNone/>
            </a:pPr>
            <a:r>
              <a:t/>
            </a:r>
            <a:endParaRPr b="1" sz="1400">
              <a:solidFill>
                <a:srgbClr val="000000"/>
              </a:solidFill>
              <a:latin typeface="Comfortaa"/>
              <a:ea typeface="Comfortaa"/>
              <a:cs typeface="Comfortaa"/>
              <a:sym typeface="Comfortaa"/>
            </a:endParaRPr>
          </a:p>
          <a:p>
            <a:pPr indent="0" lvl="0" marL="0" rtl="0" algn="just">
              <a:lnSpc>
                <a:spcPct val="150000"/>
              </a:lnSpc>
              <a:spcBef>
                <a:spcPts val="0"/>
              </a:spcBef>
              <a:spcAft>
                <a:spcPts val="0"/>
              </a:spcAft>
              <a:buNone/>
            </a:pPr>
            <a:r>
              <a:t/>
            </a:r>
            <a:endParaRPr b="1" sz="14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b="1" sz="1300">
              <a:solidFill>
                <a:srgbClr val="000000"/>
              </a:solidFill>
              <a:latin typeface="Comfortaa"/>
              <a:ea typeface="Comfortaa"/>
              <a:cs typeface="Comfortaa"/>
              <a:sym typeface="Comfortaa"/>
            </a:endParaRPr>
          </a:p>
        </p:txBody>
      </p:sp>
      <p:grpSp>
        <p:nvGrpSpPr>
          <p:cNvPr id="817" name="Google Shape;817;p39"/>
          <p:cNvGrpSpPr/>
          <p:nvPr/>
        </p:nvGrpSpPr>
        <p:grpSpPr>
          <a:xfrm>
            <a:off x="319507" y="3455852"/>
            <a:ext cx="745736" cy="1429969"/>
            <a:chOff x="526727" y="3060574"/>
            <a:chExt cx="1079213" cy="1714796"/>
          </a:xfrm>
        </p:grpSpPr>
        <p:sp>
          <p:nvSpPr>
            <p:cNvPr id="818" name="Google Shape;818;p39"/>
            <p:cNvSpPr/>
            <p:nvPr/>
          </p:nvSpPr>
          <p:spPr>
            <a:xfrm>
              <a:off x="567968" y="3165637"/>
              <a:ext cx="73689" cy="560250"/>
            </a:xfrm>
            <a:custGeom>
              <a:rect b="b" l="l" r="r" t="t"/>
              <a:pathLst>
                <a:path extrusionOk="0" h="8857" w="1165">
                  <a:moveTo>
                    <a:pt x="1" y="1"/>
                  </a:moveTo>
                  <a:lnTo>
                    <a:pt x="454" y="8857"/>
                  </a:lnTo>
                  <a:lnTo>
                    <a:pt x="1165" y="8857"/>
                  </a:lnTo>
                  <a:lnTo>
                    <a:pt x="7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9"/>
            <p:cNvSpPr/>
            <p:nvPr/>
          </p:nvSpPr>
          <p:spPr>
            <a:xfrm>
              <a:off x="990051" y="3571594"/>
              <a:ext cx="615890" cy="313302"/>
            </a:xfrm>
            <a:custGeom>
              <a:rect b="b" l="l" r="r" t="t"/>
              <a:pathLst>
                <a:path extrusionOk="0" h="4953" w="9737">
                  <a:moveTo>
                    <a:pt x="6117" y="0"/>
                  </a:moveTo>
                  <a:cubicBezTo>
                    <a:pt x="5406" y="0"/>
                    <a:pt x="5016" y="390"/>
                    <a:pt x="5016" y="390"/>
                  </a:cubicBezTo>
                  <a:cubicBezTo>
                    <a:pt x="5016" y="390"/>
                    <a:pt x="4889" y="196"/>
                    <a:pt x="3321" y="196"/>
                  </a:cubicBezTo>
                  <a:cubicBezTo>
                    <a:pt x="3188" y="196"/>
                    <a:pt x="3044" y="197"/>
                    <a:pt x="2889" y="200"/>
                  </a:cubicBezTo>
                  <a:cubicBezTo>
                    <a:pt x="912" y="236"/>
                    <a:pt x="0" y="2710"/>
                    <a:pt x="0" y="2710"/>
                  </a:cubicBezTo>
                  <a:cubicBezTo>
                    <a:pt x="20" y="3258"/>
                    <a:pt x="281" y="3443"/>
                    <a:pt x="625" y="3443"/>
                  </a:cubicBezTo>
                  <a:cubicBezTo>
                    <a:pt x="1346" y="3443"/>
                    <a:pt x="2432" y="2632"/>
                    <a:pt x="2432" y="2632"/>
                  </a:cubicBezTo>
                  <a:cubicBezTo>
                    <a:pt x="2432" y="2632"/>
                    <a:pt x="3296" y="2394"/>
                    <a:pt x="3730" y="2394"/>
                  </a:cubicBezTo>
                  <a:cubicBezTo>
                    <a:pt x="3787" y="2394"/>
                    <a:pt x="3837" y="2398"/>
                    <a:pt x="3876" y="2407"/>
                  </a:cubicBezTo>
                  <a:cubicBezTo>
                    <a:pt x="3988" y="3040"/>
                    <a:pt x="4136" y="3224"/>
                    <a:pt x="4272" y="3224"/>
                  </a:cubicBezTo>
                  <a:cubicBezTo>
                    <a:pt x="4462" y="3224"/>
                    <a:pt x="4626" y="2861"/>
                    <a:pt x="4626" y="2861"/>
                  </a:cubicBezTo>
                  <a:cubicBezTo>
                    <a:pt x="4650" y="3358"/>
                    <a:pt x="5210" y="4952"/>
                    <a:pt x="5854" y="4952"/>
                  </a:cubicBezTo>
                  <a:cubicBezTo>
                    <a:pt x="6501" y="4952"/>
                    <a:pt x="6162" y="3776"/>
                    <a:pt x="6162" y="3776"/>
                  </a:cubicBezTo>
                  <a:lnTo>
                    <a:pt x="6162" y="3776"/>
                  </a:lnTo>
                  <a:cubicBezTo>
                    <a:pt x="6162" y="3776"/>
                    <a:pt x="6610" y="4336"/>
                    <a:pt x="7043" y="4336"/>
                  </a:cubicBezTo>
                  <a:cubicBezTo>
                    <a:pt x="7173" y="4336"/>
                    <a:pt x="7302" y="4286"/>
                    <a:pt x="7417" y="4155"/>
                  </a:cubicBezTo>
                  <a:cubicBezTo>
                    <a:pt x="7909" y="3583"/>
                    <a:pt x="6805" y="2407"/>
                    <a:pt x="6805" y="2407"/>
                  </a:cubicBezTo>
                  <a:lnTo>
                    <a:pt x="6805" y="2407"/>
                  </a:lnTo>
                  <a:cubicBezTo>
                    <a:pt x="6805" y="2407"/>
                    <a:pt x="8024" y="2861"/>
                    <a:pt x="8896" y="2940"/>
                  </a:cubicBezTo>
                  <a:cubicBezTo>
                    <a:pt x="8914" y="2941"/>
                    <a:pt x="8932" y="2942"/>
                    <a:pt x="8949" y="2942"/>
                  </a:cubicBezTo>
                  <a:cubicBezTo>
                    <a:pt x="9737" y="2942"/>
                    <a:pt x="8904" y="1248"/>
                    <a:pt x="7417" y="390"/>
                  </a:cubicBezTo>
                  <a:cubicBezTo>
                    <a:pt x="6909" y="98"/>
                    <a:pt x="6473" y="0"/>
                    <a:pt x="61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9"/>
            <p:cNvSpPr/>
            <p:nvPr/>
          </p:nvSpPr>
          <p:spPr>
            <a:xfrm>
              <a:off x="1021804" y="3627003"/>
              <a:ext cx="260917" cy="116073"/>
            </a:xfrm>
            <a:custGeom>
              <a:rect b="b" l="l" r="r" t="t"/>
              <a:pathLst>
                <a:path extrusionOk="0" h="1835" w="4125">
                  <a:moveTo>
                    <a:pt x="2674" y="1"/>
                  </a:moveTo>
                  <a:cubicBezTo>
                    <a:pt x="2349" y="1"/>
                    <a:pt x="2022" y="47"/>
                    <a:pt x="1709" y="146"/>
                  </a:cubicBezTo>
                  <a:cubicBezTo>
                    <a:pt x="1610" y="185"/>
                    <a:pt x="1507" y="209"/>
                    <a:pt x="1416" y="260"/>
                  </a:cubicBezTo>
                  <a:lnTo>
                    <a:pt x="1137" y="406"/>
                  </a:lnTo>
                  <a:cubicBezTo>
                    <a:pt x="966" y="528"/>
                    <a:pt x="785" y="639"/>
                    <a:pt x="651" y="797"/>
                  </a:cubicBezTo>
                  <a:cubicBezTo>
                    <a:pt x="580" y="876"/>
                    <a:pt x="498" y="939"/>
                    <a:pt x="442" y="1029"/>
                  </a:cubicBezTo>
                  <a:lnTo>
                    <a:pt x="268" y="1282"/>
                  </a:lnTo>
                  <a:cubicBezTo>
                    <a:pt x="205" y="1366"/>
                    <a:pt x="170" y="1464"/>
                    <a:pt x="122" y="1555"/>
                  </a:cubicBezTo>
                  <a:cubicBezTo>
                    <a:pt x="79" y="1650"/>
                    <a:pt x="39" y="1740"/>
                    <a:pt x="0" y="1834"/>
                  </a:cubicBezTo>
                  <a:cubicBezTo>
                    <a:pt x="232" y="1503"/>
                    <a:pt x="465" y="1176"/>
                    <a:pt x="773" y="927"/>
                  </a:cubicBezTo>
                  <a:cubicBezTo>
                    <a:pt x="911" y="793"/>
                    <a:pt x="1085" y="698"/>
                    <a:pt x="1247" y="592"/>
                  </a:cubicBezTo>
                  <a:lnTo>
                    <a:pt x="1507" y="466"/>
                  </a:lnTo>
                  <a:cubicBezTo>
                    <a:pt x="1591" y="418"/>
                    <a:pt x="1689" y="399"/>
                    <a:pt x="1780" y="363"/>
                  </a:cubicBezTo>
                  <a:cubicBezTo>
                    <a:pt x="2147" y="244"/>
                    <a:pt x="2538" y="193"/>
                    <a:pt x="2932" y="189"/>
                  </a:cubicBezTo>
                  <a:cubicBezTo>
                    <a:pt x="3327" y="189"/>
                    <a:pt x="3729" y="224"/>
                    <a:pt x="4124" y="311"/>
                  </a:cubicBezTo>
                  <a:cubicBezTo>
                    <a:pt x="3753" y="142"/>
                    <a:pt x="3350" y="43"/>
                    <a:pt x="2940" y="11"/>
                  </a:cubicBezTo>
                  <a:cubicBezTo>
                    <a:pt x="2852" y="4"/>
                    <a:pt x="2763" y="1"/>
                    <a:pt x="26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9"/>
            <p:cNvSpPr/>
            <p:nvPr/>
          </p:nvSpPr>
          <p:spPr>
            <a:xfrm>
              <a:off x="980816" y="3681970"/>
              <a:ext cx="260917" cy="116010"/>
            </a:xfrm>
            <a:custGeom>
              <a:rect b="b" l="l" r="r" t="t"/>
              <a:pathLst>
                <a:path extrusionOk="0" h="1834" w="4125">
                  <a:moveTo>
                    <a:pt x="2685" y="1"/>
                  </a:moveTo>
                  <a:cubicBezTo>
                    <a:pt x="2358" y="1"/>
                    <a:pt x="2028" y="49"/>
                    <a:pt x="1709" y="149"/>
                  </a:cubicBezTo>
                  <a:cubicBezTo>
                    <a:pt x="1614" y="184"/>
                    <a:pt x="1512" y="212"/>
                    <a:pt x="1417" y="260"/>
                  </a:cubicBezTo>
                  <a:lnTo>
                    <a:pt x="1137" y="406"/>
                  </a:lnTo>
                  <a:cubicBezTo>
                    <a:pt x="971" y="528"/>
                    <a:pt x="790" y="639"/>
                    <a:pt x="652" y="800"/>
                  </a:cubicBezTo>
                  <a:cubicBezTo>
                    <a:pt x="585" y="875"/>
                    <a:pt x="501" y="942"/>
                    <a:pt x="447" y="1029"/>
                  </a:cubicBezTo>
                  <a:lnTo>
                    <a:pt x="269" y="1286"/>
                  </a:lnTo>
                  <a:cubicBezTo>
                    <a:pt x="206" y="1364"/>
                    <a:pt x="170" y="1463"/>
                    <a:pt x="127" y="1557"/>
                  </a:cubicBezTo>
                  <a:cubicBezTo>
                    <a:pt x="84" y="1648"/>
                    <a:pt x="40" y="1739"/>
                    <a:pt x="0" y="1834"/>
                  </a:cubicBezTo>
                  <a:cubicBezTo>
                    <a:pt x="237" y="1502"/>
                    <a:pt x="466" y="1175"/>
                    <a:pt x="774" y="930"/>
                  </a:cubicBezTo>
                  <a:cubicBezTo>
                    <a:pt x="916" y="792"/>
                    <a:pt x="1086" y="697"/>
                    <a:pt x="1248" y="591"/>
                  </a:cubicBezTo>
                  <a:lnTo>
                    <a:pt x="1508" y="464"/>
                  </a:lnTo>
                  <a:cubicBezTo>
                    <a:pt x="1595" y="417"/>
                    <a:pt x="1690" y="397"/>
                    <a:pt x="1780" y="366"/>
                  </a:cubicBezTo>
                  <a:cubicBezTo>
                    <a:pt x="2151" y="244"/>
                    <a:pt x="2543" y="193"/>
                    <a:pt x="2937" y="189"/>
                  </a:cubicBezTo>
                  <a:cubicBezTo>
                    <a:pt x="3332" y="193"/>
                    <a:pt x="3730" y="228"/>
                    <a:pt x="4124" y="311"/>
                  </a:cubicBezTo>
                  <a:cubicBezTo>
                    <a:pt x="3758" y="141"/>
                    <a:pt x="3351" y="47"/>
                    <a:pt x="2940" y="11"/>
                  </a:cubicBezTo>
                  <a:cubicBezTo>
                    <a:pt x="2856" y="4"/>
                    <a:pt x="2771" y="1"/>
                    <a:pt x="26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9"/>
            <p:cNvSpPr/>
            <p:nvPr/>
          </p:nvSpPr>
          <p:spPr>
            <a:xfrm>
              <a:off x="595419" y="3596199"/>
              <a:ext cx="303106" cy="199570"/>
            </a:xfrm>
            <a:custGeom>
              <a:rect b="b" l="l" r="r" t="t"/>
              <a:pathLst>
                <a:path extrusionOk="0" h="3155" w="4792">
                  <a:moveTo>
                    <a:pt x="3377" y="0"/>
                  </a:moveTo>
                  <a:cubicBezTo>
                    <a:pt x="3367" y="0"/>
                    <a:pt x="3357" y="1"/>
                    <a:pt x="3347" y="1"/>
                  </a:cubicBezTo>
                  <a:cubicBezTo>
                    <a:pt x="2832" y="20"/>
                    <a:pt x="2602" y="677"/>
                    <a:pt x="2092" y="677"/>
                  </a:cubicBezTo>
                  <a:cubicBezTo>
                    <a:pt x="2081" y="677"/>
                    <a:pt x="2071" y="677"/>
                    <a:pt x="2060" y="676"/>
                  </a:cubicBezTo>
                  <a:cubicBezTo>
                    <a:pt x="2143" y="483"/>
                    <a:pt x="2077" y="317"/>
                    <a:pt x="1906" y="226"/>
                  </a:cubicBezTo>
                  <a:cubicBezTo>
                    <a:pt x="1840" y="192"/>
                    <a:pt x="1773" y="177"/>
                    <a:pt x="1708" y="177"/>
                  </a:cubicBezTo>
                  <a:cubicBezTo>
                    <a:pt x="1426" y="177"/>
                    <a:pt x="1160" y="449"/>
                    <a:pt x="987" y="609"/>
                  </a:cubicBezTo>
                  <a:cubicBezTo>
                    <a:pt x="462" y="1090"/>
                    <a:pt x="0" y="1536"/>
                    <a:pt x="190" y="2243"/>
                  </a:cubicBezTo>
                  <a:cubicBezTo>
                    <a:pt x="190" y="2483"/>
                    <a:pt x="627" y="2984"/>
                    <a:pt x="1303" y="3084"/>
                  </a:cubicBezTo>
                  <a:cubicBezTo>
                    <a:pt x="1579" y="3125"/>
                    <a:pt x="1924" y="3154"/>
                    <a:pt x="2287" y="3154"/>
                  </a:cubicBezTo>
                  <a:cubicBezTo>
                    <a:pt x="3104" y="3154"/>
                    <a:pt x="4015" y="3006"/>
                    <a:pt x="4452" y="2511"/>
                  </a:cubicBezTo>
                  <a:cubicBezTo>
                    <a:pt x="4709" y="2219"/>
                    <a:pt x="4791" y="1711"/>
                    <a:pt x="4554" y="1370"/>
                  </a:cubicBezTo>
                  <a:cubicBezTo>
                    <a:pt x="4365" y="1099"/>
                    <a:pt x="4108" y="1154"/>
                    <a:pt x="3844" y="1028"/>
                  </a:cubicBezTo>
                  <a:cubicBezTo>
                    <a:pt x="3474" y="850"/>
                    <a:pt x="3647" y="830"/>
                    <a:pt x="3691" y="474"/>
                  </a:cubicBezTo>
                  <a:cubicBezTo>
                    <a:pt x="3728" y="176"/>
                    <a:pt x="3689" y="0"/>
                    <a:pt x="33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9"/>
            <p:cNvSpPr/>
            <p:nvPr/>
          </p:nvSpPr>
          <p:spPr>
            <a:xfrm>
              <a:off x="845519" y="3620172"/>
              <a:ext cx="175779" cy="155354"/>
            </a:xfrm>
            <a:custGeom>
              <a:rect b="b" l="l" r="r" t="t"/>
              <a:pathLst>
                <a:path extrusionOk="0" h="2456" w="2779">
                  <a:moveTo>
                    <a:pt x="1390" y="1"/>
                  </a:moveTo>
                  <a:cubicBezTo>
                    <a:pt x="624" y="1"/>
                    <a:pt x="1" y="550"/>
                    <a:pt x="1" y="1228"/>
                  </a:cubicBezTo>
                  <a:cubicBezTo>
                    <a:pt x="1" y="1907"/>
                    <a:pt x="624" y="2456"/>
                    <a:pt x="1390" y="2456"/>
                  </a:cubicBezTo>
                  <a:cubicBezTo>
                    <a:pt x="2156" y="2456"/>
                    <a:pt x="2779" y="1907"/>
                    <a:pt x="2779" y="1228"/>
                  </a:cubicBezTo>
                  <a:cubicBezTo>
                    <a:pt x="2779" y="550"/>
                    <a:pt x="2156" y="1"/>
                    <a:pt x="13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9"/>
            <p:cNvSpPr/>
            <p:nvPr/>
          </p:nvSpPr>
          <p:spPr>
            <a:xfrm>
              <a:off x="858549" y="3580639"/>
              <a:ext cx="63442" cy="69897"/>
            </a:xfrm>
            <a:custGeom>
              <a:rect b="b" l="l" r="r" t="t"/>
              <a:pathLst>
                <a:path extrusionOk="0" h="1105" w="1003">
                  <a:moveTo>
                    <a:pt x="59" y="1"/>
                  </a:moveTo>
                  <a:cubicBezTo>
                    <a:pt x="34" y="1"/>
                    <a:pt x="14" y="16"/>
                    <a:pt x="8" y="42"/>
                  </a:cubicBezTo>
                  <a:cubicBezTo>
                    <a:pt x="0" y="74"/>
                    <a:pt x="19" y="105"/>
                    <a:pt x="48" y="113"/>
                  </a:cubicBezTo>
                  <a:cubicBezTo>
                    <a:pt x="620" y="255"/>
                    <a:pt x="880" y="1057"/>
                    <a:pt x="884" y="1064"/>
                  </a:cubicBezTo>
                  <a:cubicBezTo>
                    <a:pt x="892" y="1088"/>
                    <a:pt x="911" y="1104"/>
                    <a:pt x="935" y="1104"/>
                  </a:cubicBezTo>
                  <a:cubicBezTo>
                    <a:pt x="943" y="1104"/>
                    <a:pt x="947" y="1099"/>
                    <a:pt x="955" y="1099"/>
                  </a:cubicBezTo>
                  <a:cubicBezTo>
                    <a:pt x="982" y="1092"/>
                    <a:pt x="1002" y="1057"/>
                    <a:pt x="990" y="1028"/>
                  </a:cubicBezTo>
                  <a:cubicBezTo>
                    <a:pt x="979" y="993"/>
                    <a:pt x="711" y="161"/>
                    <a:pt x="75" y="3"/>
                  </a:cubicBezTo>
                  <a:cubicBezTo>
                    <a:pt x="70" y="1"/>
                    <a:pt x="64" y="1"/>
                    <a:pt x="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9"/>
            <p:cNvSpPr/>
            <p:nvPr/>
          </p:nvSpPr>
          <p:spPr>
            <a:xfrm>
              <a:off x="555001" y="3725804"/>
              <a:ext cx="683696" cy="881332"/>
            </a:xfrm>
            <a:custGeom>
              <a:rect b="b" l="l" r="r" t="t"/>
              <a:pathLst>
                <a:path extrusionOk="0" h="13933" w="10809">
                  <a:moveTo>
                    <a:pt x="0" y="1"/>
                  </a:moveTo>
                  <a:lnTo>
                    <a:pt x="947" y="12625"/>
                  </a:lnTo>
                  <a:cubicBezTo>
                    <a:pt x="947" y="12625"/>
                    <a:pt x="1082" y="13900"/>
                    <a:pt x="2971" y="13900"/>
                  </a:cubicBezTo>
                  <a:lnTo>
                    <a:pt x="7905" y="13900"/>
                  </a:lnTo>
                  <a:cubicBezTo>
                    <a:pt x="7905" y="13900"/>
                    <a:pt x="8008" y="13932"/>
                    <a:pt x="8167" y="13932"/>
                  </a:cubicBezTo>
                  <a:cubicBezTo>
                    <a:pt x="8625" y="13932"/>
                    <a:pt x="9546" y="13667"/>
                    <a:pt x="9796" y="11611"/>
                  </a:cubicBezTo>
                  <a:cubicBezTo>
                    <a:pt x="10135" y="8844"/>
                    <a:pt x="10809" y="1"/>
                    <a:pt x="108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9"/>
            <p:cNvSpPr/>
            <p:nvPr/>
          </p:nvSpPr>
          <p:spPr>
            <a:xfrm>
              <a:off x="526727" y="3060574"/>
              <a:ext cx="119927" cy="119868"/>
            </a:xfrm>
            <a:custGeom>
              <a:rect b="b" l="l" r="r" t="t"/>
              <a:pathLst>
                <a:path extrusionOk="0" h="1895" w="1896">
                  <a:moveTo>
                    <a:pt x="948" y="0"/>
                  </a:moveTo>
                  <a:cubicBezTo>
                    <a:pt x="423" y="0"/>
                    <a:pt x="1" y="423"/>
                    <a:pt x="1" y="948"/>
                  </a:cubicBezTo>
                  <a:cubicBezTo>
                    <a:pt x="1" y="1468"/>
                    <a:pt x="423" y="1895"/>
                    <a:pt x="948" y="1895"/>
                  </a:cubicBezTo>
                  <a:cubicBezTo>
                    <a:pt x="1469" y="1895"/>
                    <a:pt x="1895" y="1468"/>
                    <a:pt x="1895" y="948"/>
                  </a:cubicBezTo>
                  <a:cubicBezTo>
                    <a:pt x="1895" y="423"/>
                    <a:pt x="1469" y="0"/>
                    <a:pt x="9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9"/>
            <p:cNvSpPr/>
            <p:nvPr/>
          </p:nvSpPr>
          <p:spPr>
            <a:xfrm>
              <a:off x="579525" y="4659375"/>
              <a:ext cx="615857" cy="115996"/>
            </a:xfrm>
            <a:custGeom>
              <a:rect b="b" l="l" r="r" t="t"/>
              <a:pathLst>
                <a:path extrusionOk="0" h="6446" w="41064">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9"/>
            <p:cNvSpPr/>
            <p:nvPr/>
          </p:nvSpPr>
          <p:spPr>
            <a:xfrm>
              <a:off x="640075" y="4571051"/>
              <a:ext cx="141369" cy="141375"/>
            </a:xfrm>
            <a:custGeom>
              <a:rect b="b" l="l" r="r" t="t"/>
              <a:pathLst>
                <a:path extrusionOk="0" h="2235" w="2235">
                  <a:moveTo>
                    <a:pt x="1118" y="0"/>
                  </a:moveTo>
                  <a:cubicBezTo>
                    <a:pt x="502" y="0"/>
                    <a:pt x="1" y="501"/>
                    <a:pt x="1" y="1117"/>
                  </a:cubicBezTo>
                  <a:cubicBezTo>
                    <a:pt x="1" y="1732"/>
                    <a:pt x="502" y="2234"/>
                    <a:pt x="1118" y="2234"/>
                  </a:cubicBezTo>
                  <a:cubicBezTo>
                    <a:pt x="1733" y="2234"/>
                    <a:pt x="2234" y="1732"/>
                    <a:pt x="2234" y="1117"/>
                  </a:cubicBezTo>
                  <a:cubicBezTo>
                    <a:pt x="2234" y="501"/>
                    <a:pt x="1733" y="0"/>
                    <a:pt x="11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9"/>
            <p:cNvSpPr/>
            <p:nvPr/>
          </p:nvSpPr>
          <p:spPr>
            <a:xfrm>
              <a:off x="1055011" y="4579274"/>
              <a:ext cx="56421" cy="120374"/>
            </a:xfrm>
            <a:custGeom>
              <a:rect b="b" l="l" r="r" t="t"/>
              <a:pathLst>
                <a:path extrusionOk="0" h="1903" w="892">
                  <a:moveTo>
                    <a:pt x="891" y="1"/>
                  </a:moveTo>
                  <a:lnTo>
                    <a:pt x="0" y="407"/>
                  </a:lnTo>
                  <a:lnTo>
                    <a:pt x="0" y="1903"/>
                  </a:lnTo>
                  <a:lnTo>
                    <a:pt x="758" y="1903"/>
                  </a:lnTo>
                  <a:lnTo>
                    <a:pt x="8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9"/>
            <p:cNvSpPr/>
            <p:nvPr/>
          </p:nvSpPr>
          <p:spPr>
            <a:xfrm>
              <a:off x="736662" y="4253016"/>
              <a:ext cx="25807" cy="226453"/>
            </a:xfrm>
            <a:custGeom>
              <a:rect b="b" l="l" r="r" t="t"/>
              <a:pathLst>
                <a:path extrusionOk="0" h="3580" w="408">
                  <a:moveTo>
                    <a:pt x="1" y="1"/>
                  </a:moveTo>
                  <a:lnTo>
                    <a:pt x="1" y="3580"/>
                  </a:lnTo>
                  <a:lnTo>
                    <a:pt x="407" y="3580"/>
                  </a:lnTo>
                  <a:lnTo>
                    <a:pt x="4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9"/>
            <p:cNvSpPr/>
            <p:nvPr/>
          </p:nvSpPr>
          <p:spPr>
            <a:xfrm>
              <a:off x="807062" y="4253016"/>
              <a:ext cx="25807" cy="226453"/>
            </a:xfrm>
            <a:custGeom>
              <a:rect b="b" l="l" r="r" t="t"/>
              <a:pathLst>
                <a:path extrusionOk="0" h="3580" w="408">
                  <a:moveTo>
                    <a:pt x="1" y="1"/>
                  </a:moveTo>
                  <a:lnTo>
                    <a:pt x="1" y="3580"/>
                  </a:lnTo>
                  <a:lnTo>
                    <a:pt x="407" y="3580"/>
                  </a:lnTo>
                  <a:lnTo>
                    <a:pt x="4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9"/>
            <p:cNvSpPr/>
            <p:nvPr/>
          </p:nvSpPr>
          <p:spPr>
            <a:xfrm>
              <a:off x="877715" y="4253016"/>
              <a:ext cx="25491" cy="226453"/>
            </a:xfrm>
            <a:custGeom>
              <a:rect b="b" l="l" r="r" t="t"/>
              <a:pathLst>
                <a:path extrusionOk="0" h="3580" w="403">
                  <a:moveTo>
                    <a:pt x="0" y="1"/>
                  </a:moveTo>
                  <a:lnTo>
                    <a:pt x="0" y="3580"/>
                  </a:lnTo>
                  <a:lnTo>
                    <a:pt x="403" y="3580"/>
                  </a:lnTo>
                  <a:lnTo>
                    <a:pt x="4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9"/>
            <p:cNvSpPr/>
            <p:nvPr/>
          </p:nvSpPr>
          <p:spPr>
            <a:xfrm>
              <a:off x="948115" y="4253016"/>
              <a:ext cx="25807" cy="226453"/>
            </a:xfrm>
            <a:custGeom>
              <a:rect b="b" l="l" r="r" t="t"/>
              <a:pathLst>
                <a:path extrusionOk="0" h="3580" w="408">
                  <a:moveTo>
                    <a:pt x="0" y="1"/>
                  </a:moveTo>
                  <a:lnTo>
                    <a:pt x="0" y="3580"/>
                  </a:lnTo>
                  <a:lnTo>
                    <a:pt x="408" y="3580"/>
                  </a:lnTo>
                  <a:lnTo>
                    <a:pt x="4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9"/>
            <p:cNvSpPr/>
            <p:nvPr/>
          </p:nvSpPr>
          <p:spPr>
            <a:xfrm>
              <a:off x="1018514" y="4253016"/>
              <a:ext cx="25807" cy="226453"/>
            </a:xfrm>
            <a:custGeom>
              <a:rect b="b" l="l" r="r" t="t"/>
              <a:pathLst>
                <a:path extrusionOk="0" h="3580" w="408">
                  <a:moveTo>
                    <a:pt x="0" y="1"/>
                  </a:moveTo>
                  <a:lnTo>
                    <a:pt x="0" y="3580"/>
                  </a:lnTo>
                  <a:lnTo>
                    <a:pt x="407" y="3580"/>
                  </a:lnTo>
                  <a:lnTo>
                    <a:pt x="4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8" name="Shape 838"/>
        <p:cNvGrpSpPr/>
        <p:nvPr/>
      </p:nvGrpSpPr>
      <p:grpSpPr>
        <a:xfrm>
          <a:off x="0" y="0"/>
          <a:ext cx="0" cy="0"/>
          <a:chOff x="0" y="0"/>
          <a:chExt cx="0" cy="0"/>
        </a:xfrm>
      </p:grpSpPr>
      <p:sp>
        <p:nvSpPr>
          <p:cNvPr id="839" name="Google Shape;839;p40"/>
          <p:cNvSpPr txBox="1"/>
          <p:nvPr>
            <p:ph idx="4294967295" type="title"/>
          </p:nvPr>
        </p:nvSpPr>
        <p:spPr>
          <a:xfrm>
            <a:off x="721500" y="2112150"/>
            <a:ext cx="7703400" cy="919200"/>
          </a:xfrm>
          <a:prstGeom prst="rect">
            <a:avLst/>
          </a:prstGeom>
          <a:solidFill>
            <a:schemeClr val="accent5"/>
          </a:solidFill>
        </p:spPr>
        <p:txBody>
          <a:bodyPr anchorCtr="0" anchor="t" bIns="91425" lIns="91425" spcFirstLastPara="1" rIns="91425" wrap="square" tIns="182875">
            <a:noAutofit/>
          </a:bodyPr>
          <a:lstStyle/>
          <a:p>
            <a:pPr indent="0" lvl="0" marL="0" rtl="0" algn="ctr">
              <a:spcBef>
                <a:spcPts val="0"/>
              </a:spcBef>
              <a:spcAft>
                <a:spcPts val="0"/>
              </a:spcAft>
              <a:buNone/>
            </a:pPr>
            <a:r>
              <a:rPr lang="en" sz="3600"/>
              <a:t>Thanks for watching</a:t>
            </a:r>
            <a:endParaRPr b="0" sz="3600">
              <a:solidFill>
                <a:srgbClr val="F7EECE"/>
              </a:solidFill>
              <a:latin typeface="Fjalla One"/>
              <a:ea typeface="Fjalla One"/>
              <a:cs typeface="Fjalla One"/>
              <a:sym typeface="Fjalla One"/>
            </a:endParaRPr>
          </a:p>
        </p:txBody>
      </p:sp>
      <p:grpSp>
        <p:nvGrpSpPr>
          <p:cNvPr id="840" name="Google Shape;840;p40"/>
          <p:cNvGrpSpPr/>
          <p:nvPr/>
        </p:nvGrpSpPr>
        <p:grpSpPr>
          <a:xfrm>
            <a:off x="456079" y="2327264"/>
            <a:ext cx="8209967" cy="473027"/>
            <a:chOff x="1895000" y="3686724"/>
            <a:chExt cx="4951729" cy="285300"/>
          </a:xfrm>
        </p:grpSpPr>
        <p:sp>
          <p:nvSpPr>
            <p:cNvPr id="841" name="Google Shape;841;p40"/>
            <p:cNvSpPr/>
            <p:nvPr/>
          </p:nvSpPr>
          <p:spPr>
            <a:xfrm>
              <a:off x="1895000" y="3686724"/>
              <a:ext cx="333450" cy="285300"/>
            </a:xfrm>
            <a:prstGeom prst="flowChartOnlineStorag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0"/>
            <p:cNvSpPr/>
            <p:nvPr/>
          </p:nvSpPr>
          <p:spPr>
            <a:xfrm rot="10800000">
              <a:off x="6513279" y="3686724"/>
              <a:ext cx="333450" cy="285300"/>
            </a:xfrm>
            <a:prstGeom prst="flowChartOnlineStorag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84" name="Shape 284"/>
        <p:cNvGrpSpPr/>
        <p:nvPr/>
      </p:nvGrpSpPr>
      <p:grpSpPr>
        <a:xfrm>
          <a:off x="0" y="0"/>
          <a:ext cx="0" cy="0"/>
          <a:chOff x="0" y="0"/>
          <a:chExt cx="0" cy="0"/>
        </a:xfrm>
      </p:grpSpPr>
      <p:sp>
        <p:nvSpPr>
          <p:cNvPr id="285" name="Google Shape;285;p23"/>
          <p:cNvSpPr txBox="1"/>
          <p:nvPr>
            <p:ph idx="1" type="subTitle"/>
          </p:nvPr>
        </p:nvSpPr>
        <p:spPr>
          <a:xfrm>
            <a:off x="375875" y="2490250"/>
            <a:ext cx="7059300" cy="238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 Bùi Quang Huy - buiquanghuy.10122000.10@gmail.com - 3118410146</a:t>
            </a:r>
            <a:endParaRPr/>
          </a:p>
          <a:p>
            <a:pPr indent="0" lvl="0" marL="0" rtl="0" algn="l">
              <a:spcBef>
                <a:spcPts val="0"/>
              </a:spcBef>
              <a:spcAft>
                <a:spcPts val="0"/>
              </a:spcAft>
              <a:buNone/>
            </a:pPr>
            <a:r>
              <a:rPr lang="en"/>
              <a:t>2. Trương Minh Tuấn - bodeptrai24@gmail.com - 3118410466</a:t>
            </a:r>
            <a:endParaRPr/>
          </a:p>
          <a:p>
            <a:pPr indent="0" lvl="0" marL="0" rtl="0" algn="l">
              <a:spcBef>
                <a:spcPts val="0"/>
              </a:spcBef>
              <a:spcAft>
                <a:spcPts val="0"/>
              </a:spcAft>
              <a:buNone/>
            </a:pPr>
            <a:r>
              <a:rPr lang="en"/>
              <a:t>3. Hà Minh Khôi - haminhkhoi.29092000.14@gmail.com - 3118410202</a:t>
            </a:r>
            <a:endParaRPr/>
          </a:p>
          <a:p>
            <a:pPr indent="0" lvl="0" marL="0" rtl="0" algn="l">
              <a:spcBef>
                <a:spcPts val="0"/>
              </a:spcBef>
              <a:spcAft>
                <a:spcPts val="0"/>
              </a:spcAft>
              <a:buNone/>
            </a:pPr>
            <a:r>
              <a:rPr lang="en"/>
              <a:t>4. Nguyễn Đăng Khoa - nguyendangkhoa.3118410198@gmail.com - 3118410198</a:t>
            </a:r>
            <a:endParaRPr/>
          </a:p>
          <a:p>
            <a:pPr indent="0" lvl="0" marL="0" rtl="0" algn="l">
              <a:spcBef>
                <a:spcPts val="0"/>
              </a:spcBef>
              <a:spcAft>
                <a:spcPts val="0"/>
              </a:spcAft>
              <a:buNone/>
            </a:pPr>
            <a:r>
              <a:rPr lang="en"/>
              <a:t>5. Nguyễn Phước Duy - duykyo789@gmail.com - 3118410059</a:t>
            </a:r>
            <a:endParaRPr/>
          </a:p>
          <a:p>
            <a:pPr indent="0" lvl="0" marL="0" rtl="0" algn="l">
              <a:spcBef>
                <a:spcPts val="0"/>
              </a:spcBef>
              <a:spcAft>
                <a:spcPts val="0"/>
              </a:spcAft>
              <a:buNone/>
            </a:pPr>
            <a:r>
              <a:rPr lang="en"/>
              <a:t>6. Đặng Như Thế Kỷ - dntk2010@gmail.com - 3118410212 </a:t>
            </a:r>
            <a:endParaRPr/>
          </a:p>
          <a:p>
            <a:pPr indent="0" lvl="0" marL="0" rtl="0" algn="l">
              <a:spcBef>
                <a:spcPts val="0"/>
              </a:spcBef>
              <a:spcAft>
                <a:spcPts val="0"/>
              </a:spcAft>
              <a:buNone/>
            </a:pPr>
            <a:r>
              <a:rPr lang="en"/>
              <a:t>7. Hứa Minh Triều - minh.hua.3720@gmail.com - 3118410447</a:t>
            </a:r>
            <a:endParaRPr/>
          </a:p>
          <a:p>
            <a:pPr indent="0" lvl="0" marL="0" rtl="0" algn="l">
              <a:spcBef>
                <a:spcPts val="0"/>
              </a:spcBef>
              <a:spcAft>
                <a:spcPts val="0"/>
              </a:spcAft>
              <a:buNone/>
            </a:pPr>
            <a:r>
              <a:rPr lang="en"/>
              <a:t>8. Nguyễn Huy Trường - huytruongnguyen2000@gmail.com - 3118410456</a:t>
            </a:r>
            <a:endParaRPr/>
          </a:p>
          <a:p>
            <a:pPr indent="0" lvl="0" marL="0" rtl="0" algn="l">
              <a:spcBef>
                <a:spcPts val="0"/>
              </a:spcBef>
              <a:spcAft>
                <a:spcPts val="0"/>
              </a:spcAft>
              <a:buNone/>
            </a:pPr>
            <a:r>
              <a:rPr lang="en"/>
              <a:t>9. Đỗ Thị Thanh Mụi - dothithanhmui12c8@gmail.com - 3118410275</a:t>
            </a:r>
            <a:endParaRPr/>
          </a:p>
          <a:p>
            <a:pPr indent="0" lvl="0" marL="0" rtl="0" algn="l">
              <a:spcBef>
                <a:spcPts val="0"/>
              </a:spcBef>
              <a:spcAft>
                <a:spcPts val="0"/>
              </a:spcAft>
              <a:buNone/>
            </a:pPr>
            <a:r>
              <a:t/>
            </a:r>
            <a:endParaRPr/>
          </a:p>
        </p:txBody>
      </p:sp>
      <p:sp>
        <p:nvSpPr>
          <p:cNvPr id="286" name="Google Shape;286;p23"/>
          <p:cNvSpPr txBox="1"/>
          <p:nvPr>
            <p:ph type="ctrTitle"/>
          </p:nvPr>
        </p:nvSpPr>
        <p:spPr>
          <a:xfrm>
            <a:off x="2265875" y="596700"/>
            <a:ext cx="4806900" cy="10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Thành viên nhóm</a:t>
            </a:r>
            <a:endParaRPr>
              <a:solidFill>
                <a:srgbClr val="2A2929"/>
              </a:solidFill>
            </a:endParaRPr>
          </a:p>
        </p:txBody>
      </p:sp>
      <p:grpSp>
        <p:nvGrpSpPr>
          <p:cNvPr id="287" name="Google Shape;287;p23"/>
          <p:cNvGrpSpPr/>
          <p:nvPr/>
        </p:nvGrpSpPr>
        <p:grpSpPr>
          <a:xfrm>
            <a:off x="7166191" y="3227407"/>
            <a:ext cx="1608464" cy="1735756"/>
            <a:chOff x="7294417" y="3064566"/>
            <a:chExt cx="1479864" cy="1599480"/>
          </a:xfrm>
        </p:grpSpPr>
        <p:sp>
          <p:nvSpPr>
            <p:cNvPr id="288" name="Google Shape;288;p23"/>
            <p:cNvSpPr/>
            <p:nvPr/>
          </p:nvSpPr>
          <p:spPr>
            <a:xfrm>
              <a:off x="7780257" y="3687437"/>
              <a:ext cx="652785" cy="330239"/>
            </a:xfrm>
            <a:custGeom>
              <a:rect b="b" l="l" r="r" t="t"/>
              <a:pathLst>
                <a:path extrusionOk="0" h="2275" w="4497">
                  <a:moveTo>
                    <a:pt x="3693" y="1"/>
                  </a:moveTo>
                  <a:lnTo>
                    <a:pt x="0" y="1016"/>
                  </a:lnTo>
                  <a:lnTo>
                    <a:pt x="1407" y="2274"/>
                  </a:lnTo>
                  <a:lnTo>
                    <a:pt x="4497" y="448"/>
                  </a:lnTo>
                  <a:lnTo>
                    <a:pt x="3693" y="1"/>
                  </a:lnTo>
                  <a:close/>
                </a:path>
              </a:pathLst>
            </a:custGeom>
            <a:solidFill>
              <a:srgbClr val="CF8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
            <p:cNvSpPr/>
            <p:nvPr/>
          </p:nvSpPr>
          <p:spPr>
            <a:xfrm>
              <a:off x="7294417" y="3064566"/>
              <a:ext cx="856299" cy="1113522"/>
            </a:xfrm>
            <a:custGeom>
              <a:rect b="b" l="l" r="r" t="t"/>
              <a:pathLst>
                <a:path extrusionOk="0" h="7671" w="5899">
                  <a:moveTo>
                    <a:pt x="3749" y="3308"/>
                  </a:moveTo>
                  <a:lnTo>
                    <a:pt x="3749" y="3308"/>
                  </a:lnTo>
                  <a:cubicBezTo>
                    <a:pt x="3781" y="3397"/>
                    <a:pt x="3856" y="3471"/>
                    <a:pt x="3950" y="3478"/>
                  </a:cubicBezTo>
                  <a:cubicBezTo>
                    <a:pt x="3784" y="3661"/>
                    <a:pt x="3778" y="3975"/>
                    <a:pt x="3939" y="4165"/>
                  </a:cubicBezTo>
                  <a:cubicBezTo>
                    <a:pt x="4045" y="4147"/>
                    <a:pt x="4151" y="4130"/>
                    <a:pt x="4253" y="4113"/>
                  </a:cubicBezTo>
                  <a:cubicBezTo>
                    <a:pt x="4408" y="5018"/>
                    <a:pt x="4415" y="5952"/>
                    <a:pt x="4285" y="6864"/>
                  </a:cubicBezTo>
                  <a:cubicBezTo>
                    <a:pt x="4003" y="5934"/>
                    <a:pt x="3721" y="5007"/>
                    <a:pt x="3439" y="4080"/>
                  </a:cubicBezTo>
                  <a:cubicBezTo>
                    <a:pt x="3428" y="4041"/>
                    <a:pt x="3408" y="4000"/>
                    <a:pt x="3383" y="3962"/>
                  </a:cubicBezTo>
                  <a:lnTo>
                    <a:pt x="3383" y="3962"/>
                  </a:lnTo>
                  <a:cubicBezTo>
                    <a:pt x="3386" y="3961"/>
                    <a:pt x="3390" y="3959"/>
                    <a:pt x="3393" y="3957"/>
                  </a:cubicBezTo>
                  <a:cubicBezTo>
                    <a:pt x="3451" y="3780"/>
                    <a:pt x="3348" y="3581"/>
                    <a:pt x="3191" y="3491"/>
                  </a:cubicBezTo>
                  <a:lnTo>
                    <a:pt x="3191" y="3491"/>
                  </a:lnTo>
                  <a:cubicBezTo>
                    <a:pt x="3228" y="3495"/>
                    <a:pt x="3265" y="3498"/>
                    <a:pt x="3302" y="3498"/>
                  </a:cubicBezTo>
                  <a:cubicBezTo>
                    <a:pt x="3402" y="3498"/>
                    <a:pt x="3500" y="3480"/>
                    <a:pt x="3591" y="3436"/>
                  </a:cubicBezTo>
                  <a:cubicBezTo>
                    <a:pt x="3651" y="3406"/>
                    <a:pt x="3706" y="3362"/>
                    <a:pt x="3749" y="3308"/>
                  </a:cubicBezTo>
                  <a:close/>
                  <a:moveTo>
                    <a:pt x="1827" y="0"/>
                  </a:moveTo>
                  <a:cubicBezTo>
                    <a:pt x="1564" y="0"/>
                    <a:pt x="1299" y="175"/>
                    <a:pt x="1163" y="409"/>
                  </a:cubicBezTo>
                  <a:cubicBezTo>
                    <a:pt x="990" y="705"/>
                    <a:pt x="976" y="1068"/>
                    <a:pt x="994" y="1410"/>
                  </a:cubicBezTo>
                  <a:cubicBezTo>
                    <a:pt x="946" y="1339"/>
                    <a:pt x="866" y="1307"/>
                    <a:pt x="781" y="1307"/>
                  </a:cubicBezTo>
                  <a:cubicBezTo>
                    <a:pt x="688" y="1307"/>
                    <a:pt x="591" y="1345"/>
                    <a:pt x="529" y="1413"/>
                  </a:cubicBezTo>
                  <a:cubicBezTo>
                    <a:pt x="405" y="1543"/>
                    <a:pt x="384" y="1741"/>
                    <a:pt x="402" y="1921"/>
                  </a:cubicBezTo>
                  <a:cubicBezTo>
                    <a:pt x="422" y="2136"/>
                    <a:pt x="491" y="2346"/>
                    <a:pt x="601" y="2532"/>
                  </a:cubicBezTo>
                  <a:lnTo>
                    <a:pt x="601" y="2532"/>
                  </a:lnTo>
                  <a:cubicBezTo>
                    <a:pt x="546" y="2502"/>
                    <a:pt x="481" y="2486"/>
                    <a:pt x="417" y="2486"/>
                  </a:cubicBezTo>
                  <a:cubicBezTo>
                    <a:pt x="350" y="2486"/>
                    <a:pt x="283" y="2504"/>
                    <a:pt x="229" y="2541"/>
                  </a:cubicBezTo>
                  <a:cubicBezTo>
                    <a:pt x="49" y="2667"/>
                    <a:pt x="0" y="2921"/>
                    <a:pt x="42" y="3137"/>
                  </a:cubicBezTo>
                  <a:cubicBezTo>
                    <a:pt x="113" y="3475"/>
                    <a:pt x="381" y="3763"/>
                    <a:pt x="716" y="3856"/>
                  </a:cubicBezTo>
                  <a:cubicBezTo>
                    <a:pt x="794" y="3877"/>
                    <a:pt x="876" y="3887"/>
                    <a:pt x="957" y="3887"/>
                  </a:cubicBezTo>
                  <a:cubicBezTo>
                    <a:pt x="1157" y="3887"/>
                    <a:pt x="1358" y="3824"/>
                    <a:pt x="1519" y="3707"/>
                  </a:cubicBezTo>
                  <a:lnTo>
                    <a:pt x="1519" y="3707"/>
                  </a:lnTo>
                  <a:cubicBezTo>
                    <a:pt x="1474" y="3988"/>
                    <a:pt x="1618" y="4601"/>
                    <a:pt x="2009" y="4750"/>
                  </a:cubicBezTo>
                  <a:cubicBezTo>
                    <a:pt x="2096" y="4784"/>
                    <a:pt x="2176" y="4798"/>
                    <a:pt x="2249" y="4798"/>
                  </a:cubicBezTo>
                  <a:cubicBezTo>
                    <a:pt x="2619" y="4798"/>
                    <a:pt x="2833" y="4442"/>
                    <a:pt x="3159" y="4442"/>
                  </a:cubicBezTo>
                  <a:cubicBezTo>
                    <a:pt x="3169" y="4442"/>
                    <a:pt x="3179" y="4443"/>
                    <a:pt x="3189" y="4443"/>
                  </a:cubicBezTo>
                  <a:cubicBezTo>
                    <a:pt x="3834" y="4486"/>
                    <a:pt x="3545" y="6209"/>
                    <a:pt x="3609" y="6674"/>
                  </a:cubicBezTo>
                  <a:cubicBezTo>
                    <a:pt x="3654" y="7034"/>
                    <a:pt x="3724" y="7565"/>
                    <a:pt x="4154" y="7657"/>
                  </a:cubicBezTo>
                  <a:cubicBezTo>
                    <a:pt x="4197" y="7666"/>
                    <a:pt x="4238" y="7670"/>
                    <a:pt x="4275" y="7670"/>
                  </a:cubicBezTo>
                  <a:cubicBezTo>
                    <a:pt x="5069" y="7670"/>
                    <a:pt x="4647" y="5753"/>
                    <a:pt x="4619" y="5293"/>
                  </a:cubicBezTo>
                  <a:cubicBezTo>
                    <a:pt x="4602" y="4997"/>
                    <a:pt x="4623" y="4630"/>
                    <a:pt x="4891" y="4503"/>
                  </a:cubicBezTo>
                  <a:cubicBezTo>
                    <a:pt x="4975" y="4461"/>
                    <a:pt x="5071" y="4454"/>
                    <a:pt x="5162" y="4422"/>
                  </a:cubicBezTo>
                  <a:cubicBezTo>
                    <a:pt x="5549" y="4280"/>
                    <a:pt x="5519" y="3604"/>
                    <a:pt x="5127" y="3486"/>
                  </a:cubicBezTo>
                  <a:lnTo>
                    <a:pt x="5127" y="3486"/>
                  </a:lnTo>
                  <a:cubicBezTo>
                    <a:pt x="5167" y="3496"/>
                    <a:pt x="5208" y="3501"/>
                    <a:pt x="5249" y="3501"/>
                  </a:cubicBezTo>
                  <a:cubicBezTo>
                    <a:pt x="5577" y="3501"/>
                    <a:pt x="5899" y="3179"/>
                    <a:pt x="5828" y="2851"/>
                  </a:cubicBezTo>
                  <a:cubicBezTo>
                    <a:pt x="5778" y="2626"/>
                    <a:pt x="5540" y="2490"/>
                    <a:pt x="5316" y="2490"/>
                  </a:cubicBezTo>
                  <a:cubicBezTo>
                    <a:pt x="5168" y="2490"/>
                    <a:pt x="5026" y="2550"/>
                    <a:pt x="4947" y="2682"/>
                  </a:cubicBezTo>
                  <a:cubicBezTo>
                    <a:pt x="4894" y="2766"/>
                    <a:pt x="4873" y="2865"/>
                    <a:pt x="4852" y="2963"/>
                  </a:cubicBezTo>
                  <a:cubicBezTo>
                    <a:pt x="4724" y="2863"/>
                    <a:pt x="4573" y="2758"/>
                    <a:pt x="4415" y="2758"/>
                  </a:cubicBezTo>
                  <a:cubicBezTo>
                    <a:pt x="4395" y="2758"/>
                    <a:pt x="4375" y="2759"/>
                    <a:pt x="4355" y="2763"/>
                  </a:cubicBezTo>
                  <a:cubicBezTo>
                    <a:pt x="4224" y="2783"/>
                    <a:pt x="4127" y="2934"/>
                    <a:pt x="4142" y="3051"/>
                  </a:cubicBezTo>
                  <a:lnTo>
                    <a:pt x="4142" y="3051"/>
                  </a:lnTo>
                  <a:cubicBezTo>
                    <a:pt x="4092" y="3010"/>
                    <a:pt x="4025" y="2988"/>
                    <a:pt x="3960" y="2988"/>
                  </a:cubicBezTo>
                  <a:cubicBezTo>
                    <a:pt x="3921" y="2988"/>
                    <a:pt x="3883" y="2996"/>
                    <a:pt x="3849" y="3012"/>
                  </a:cubicBezTo>
                  <a:lnTo>
                    <a:pt x="3849" y="3012"/>
                  </a:lnTo>
                  <a:cubicBezTo>
                    <a:pt x="3846" y="2980"/>
                    <a:pt x="3839" y="2949"/>
                    <a:pt x="3827" y="2918"/>
                  </a:cubicBezTo>
                  <a:cubicBezTo>
                    <a:pt x="3798" y="2849"/>
                    <a:pt x="3739" y="2799"/>
                    <a:pt x="3670" y="2771"/>
                  </a:cubicBezTo>
                  <a:lnTo>
                    <a:pt x="3670" y="2771"/>
                  </a:lnTo>
                  <a:cubicBezTo>
                    <a:pt x="3856" y="2712"/>
                    <a:pt x="4033" y="2634"/>
                    <a:pt x="4183" y="2509"/>
                  </a:cubicBezTo>
                  <a:cubicBezTo>
                    <a:pt x="4419" y="2312"/>
                    <a:pt x="4556" y="1949"/>
                    <a:pt x="4404" y="1678"/>
                  </a:cubicBezTo>
                  <a:cubicBezTo>
                    <a:pt x="4295" y="1481"/>
                    <a:pt x="4088" y="1401"/>
                    <a:pt x="3861" y="1401"/>
                  </a:cubicBezTo>
                  <a:cubicBezTo>
                    <a:pt x="3857" y="1401"/>
                    <a:pt x="3854" y="1401"/>
                    <a:pt x="3851" y="1401"/>
                  </a:cubicBezTo>
                  <a:lnTo>
                    <a:pt x="3851" y="1401"/>
                  </a:lnTo>
                  <a:cubicBezTo>
                    <a:pt x="4022" y="1211"/>
                    <a:pt x="4112" y="933"/>
                    <a:pt x="4024" y="688"/>
                  </a:cubicBezTo>
                  <a:cubicBezTo>
                    <a:pt x="3896" y="341"/>
                    <a:pt x="3521" y="145"/>
                    <a:pt x="3149" y="145"/>
                  </a:cubicBezTo>
                  <a:cubicBezTo>
                    <a:pt x="3007" y="145"/>
                    <a:pt x="2865" y="173"/>
                    <a:pt x="2738" y="233"/>
                  </a:cubicBezTo>
                  <a:cubicBezTo>
                    <a:pt x="2577" y="307"/>
                    <a:pt x="2437" y="419"/>
                    <a:pt x="2326" y="555"/>
                  </a:cubicBezTo>
                  <a:lnTo>
                    <a:pt x="2326" y="555"/>
                  </a:lnTo>
                  <a:cubicBezTo>
                    <a:pt x="2341" y="352"/>
                    <a:pt x="2230" y="120"/>
                    <a:pt x="2033" y="39"/>
                  </a:cubicBezTo>
                  <a:cubicBezTo>
                    <a:pt x="1966" y="13"/>
                    <a:pt x="1897" y="0"/>
                    <a:pt x="18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a:off x="8069119" y="3279399"/>
              <a:ext cx="376690" cy="960669"/>
            </a:xfrm>
            <a:custGeom>
              <a:rect b="b" l="l" r="r" t="t"/>
              <a:pathLst>
                <a:path extrusionOk="0" h="6618" w="2595">
                  <a:moveTo>
                    <a:pt x="1643" y="0"/>
                  </a:moveTo>
                  <a:lnTo>
                    <a:pt x="1414" y="1395"/>
                  </a:lnTo>
                  <a:cubicBezTo>
                    <a:pt x="918" y="1505"/>
                    <a:pt x="716" y="1872"/>
                    <a:pt x="661" y="2202"/>
                  </a:cubicBezTo>
                  <a:lnTo>
                    <a:pt x="33" y="6022"/>
                  </a:lnTo>
                  <a:cubicBezTo>
                    <a:pt x="1" y="6209"/>
                    <a:pt x="128" y="6385"/>
                    <a:pt x="315" y="6414"/>
                  </a:cubicBezTo>
                  <a:lnTo>
                    <a:pt x="1520" y="6614"/>
                  </a:lnTo>
                  <a:cubicBezTo>
                    <a:pt x="1538" y="6617"/>
                    <a:pt x="1555" y="6618"/>
                    <a:pt x="1573" y="6618"/>
                  </a:cubicBezTo>
                  <a:cubicBezTo>
                    <a:pt x="1739" y="6618"/>
                    <a:pt x="1885" y="6502"/>
                    <a:pt x="1911" y="6332"/>
                  </a:cubicBezTo>
                  <a:lnTo>
                    <a:pt x="2538" y="2513"/>
                  </a:lnTo>
                  <a:cubicBezTo>
                    <a:pt x="2595" y="2178"/>
                    <a:pt x="2563" y="1706"/>
                    <a:pt x="2084" y="1509"/>
                  </a:cubicBezTo>
                  <a:lnTo>
                    <a:pt x="2313" y="113"/>
                  </a:lnTo>
                  <a:lnTo>
                    <a:pt x="16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a:off x="8296289" y="3271270"/>
              <a:ext cx="117434" cy="45000"/>
            </a:xfrm>
            <a:custGeom>
              <a:rect b="b" l="l" r="r" t="t"/>
              <a:pathLst>
                <a:path extrusionOk="0" h="310" w="809">
                  <a:moveTo>
                    <a:pt x="39" y="0"/>
                  </a:moveTo>
                  <a:cubicBezTo>
                    <a:pt x="36" y="0"/>
                    <a:pt x="33" y="4"/>
                    <a:pt x="33" y="7"/>
                  </a:cubicBezTo>
                  <a:lnTo>
                    <a:pt x="0" y="183"/>
                  </a:lnTo>
                  <a:lnTo>
                    <a:pt x="779" y="310"/>
                  </a:lnTo>
                  <a:lnTo>
                    <a:pt x="808" y="134"/>
                  </a:lnTo>
                  <a:cubicBezTo>
                    <a:pt x="808" y="130"/>
                    <a:pt x="808" y="127"/>
                    <a:pt x="800" y="123"/>
                  </a:cubicBezTo>
                  <a:lnTo>
                    <a:pt x="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flipH="1">
              <a:off x="7619978" y="4446000"/>
              <a:ext cx="1154303" cy="218046"/>
            </a:xfrm>
            <a:custGeom>
              <a:rect b="b" l="l" r="r" t="t"/>
              <a:pathLst>
                <a:path extrusionOk="0" h="5050" w="3216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a:off x="8298322" y="3290431"/>
              <a:ext cx="18580" cy="10597"/>
            </a:xfrm>
            <a:custGeom>
              <a:rect b="b" l="l" r="r" t="t"/>
              <a:pathLst>
                <a:path extrusionOk="0" h="73" w="128">
                  <a:moveTo>
                    <a:pt x="59" y="1"/>
                  </a:moveTo>
                  <a:cubicBezTo>
                    <a:pt x="32" y="1"/>
                    <a:pt x="7" y="21"/>
                    <a:pt x="1" y="51"/>
                  </a:cubicBezTo>
                  <a:lnTo>
                    <a:pt x="1" y="54"/>
                  </a:lnTo>
                  <a:lnTo>
                    <a:pt x="124" y="72"/>
                  </a:lnTo>
                  <a:cubicBezTo>
                    <a:pt x="128" y="37"/>
                    <a:pt x="107" y="5"/>
                    <a:pt x="71" y="2"/>
                  </a:cubicBezTo>
                  <a:cubicBezTo>
                    <a:pt x="67" y="1"/>
                    <a:pt x="63" y="1"/>
                    <a:pt x="59"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3"/>
            <p:cNvSpPr/>
            <p:nvPr/>
          </p:nvSpPr>
          <p:spPr>
            <a:xfrm>
              <a:off x="8316756" y="3293189"/>
              <a:ext cx="18580" cy="10887"/>
            </a:xfrm>
            <a:custGeom>
              <a:rect b="b" l="l" r="r" t="t"/>
              <a:pathLst>
                <a:path extrusionOk="0" h="75" w="128">
                  <a:moveTo>
                    <a:pt x="64" y="0"/>
                  </a:moveTo>
                  <a:cubicBezTo>
                    <a:pt x="35" y="0"/>
                    <a:pt x="7" y="21"/>
                    <a:pt x="1" y="53"/>
                  </a:cubicBezTo>
                  <a:lnTo>
                    <a:pt x="121" y="74"/>
                  </a:lnTo>
                  <a:lnTo>
                    <a:pt x="121" y="71"/>
                  </a:lnTo>
                  <a:cubicBezTo>
                    <a:pt x="128" y="40"/>
                    <a:pt x="106" y="7"/>
                    <a:pt x="71" y="1"/>
                  </a:cubicBezTo>
                  <a:cubicBezTo>
                    <a:pt x="69" y="0"/>
                    <a:pt x="66" y="0"/>
                    <a:pt x="64"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
            <p:cNvSpPr/>
            <p:nvPr/>
          </p:nvSpPr>
          <p:spPr>
            <a:xfrm>
              <a:off x="8335191" y="3296238"/>
              <a:ext cx="18580" cy="10887"/>
            </a:xfrm>
            <a:custGeom>
              <a:rect b="b" l="l" r="r" t="t"/>
              <a:pathLst>
                <a:path extrusionOk="0" h="75" w="128">
                  <a:moveTo>
                    <a:pt x="63" y="0"/>
                  </a:moveTo>
                  <a:cubicBezTo>
                    <a:pt x="32" y="0"/>
                    <a:pt x="4" y="21"/>
                    <a:pt x="1" y="53"/>
                  </a:cubicBezTo>
                  <a:lnTo>
                    <a:pt x="121" y="74"/>
                  </a:lnTo>
                  <a:lnTo>
                    <a:pt x="121" y="71"/>
                  </a:lnTo>
                  <a:cubicBezTo>
                    <a:pt x="127" y="40"/>
                    <a:pt x="103" y="8"/>
                    <a:pt x="71" y="1"/>
                  </a:cubicBezTo>
                  <a:cubicBezTo>
                    <a:pt x="68" y="1"/>
                    <a:pt x="66" y="0"/>
                    <a:pt x="63"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a:off x="8353191" y="3299286"/>
              <a:ext cx="18435" cy="10887"/>
            </a:xfrm>
            <a:custGeom>
              <a:rect b="b" l="l" r="r" t="t"/>
              <a:pathLst>
                <a:path extrusionOk="0" h="75" w="127">
                  <a:moveTo>
                    <a:pt x="64" y="1"/>
                  </a:moveTo>
                  <a:cubicBezTo>
                    <a:pt x="35" y="1"/>
                    <a:pt x="6" y="21"/>
                    <a:pt x="0" y="53"/>
                  </a:cubicBezTo>
                  <a:lnTo>
                    <a:pt x="123" y="74"/>
                  </a:lnTo>
                  <a:lnTo>
                    <a:pt x="123" y="71"/>
                  </a:lnTo>
                  <a:cubicBezTo>
                    <a:pt x="127" y="40"/>
                    <a:pt x="106" y="8"/>
                    <a:pt x="70" y="1"/>
                  </a:cubicBezTo>
                  <a:cubicBezTo>
                    <a:pt x="68" y="1"/>
                    <a:pt x="66" y="1"/>
                    <a:pt x="64"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a:off x="8371481" y="3302189"/>
              <a:ext cx="18580" cy="11032"/>
            </a:xfrm>
            <a:custGeom>
              <a:rect b="b" l="l" r="r" t="t"/>
              <a:pathLst>
                <a:path extrusionOk="0" h="76" w="128">
                  <a:moveTo>
                    <a:pt x="60" y="1"/>
                  </a:moveTo>
                  <a:cubicBezTo>
                    <a:pt x="32" y="1"/>
                    <a:pt x="7" y="24"/>
                    <a:pt x="1" y="51"/>
                  </a:cubicBezTo>
                  <a:lnTo>
                    <a:pt x="1" y="54"/>
                  </a:lnTo>
                  <a:lnTo>
                    <a:pt x="121" y="76"/>
                  </a:lnTo>
                  <a:lnTo>
                    <a:pt x="124" y="72"/>
                  </a:lnTo>
                  <a:cubicBezTo>
                    <a:pt x="128" y="41"/>
                    <a:pt x="107" y="9"/>
                    <a:pt x="71" y="2"/>
                  </a:cubicBezTo>
                  <a:cubicBezTo>
                    <a:pt x="67" y="1"/>
                    <a:pt x="63" y="1"/>
                    <a:pt x="60"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a:off x="8389916" y="3305237"/>
              <a:ext cx="18580" cy="11032"/>
            </a:xfrm>
            <a:custGeom>
              <a:rect b="b" l="l" r="r" t="t"/>
              <a:pathLst>
                <a:path extrusionOk="0" h="76" w="128">
                  <a:moveTo>
                    <a:pt x="58" y="1"/>
                  </a:moveTo>
                  <a:cubicBezTo>
                    <a:pt x="29" y="1"/>
                    <a:pt x="4" y="24"/>
                    <a:pt x="1" y="51"/>
                  </a:cubicBezTo>
                  <a:lnTo>
                    <a:pt x="1" y="55"/>
                  </a:lnTo>
                  <a:lnTo>
                    <a:pt x="121" y="76"/>
                  </a:lnTo>
                  <a:lnTo>
                    <a:pt x="121" y="72"/>
                  </a:lnTo>
                  <a:cubicBezTo>
                    <a:pt x="128" y="37"/>
                    <a:pt x="103" y="6"/>
                    <a:pt x="71" y="2"/>
                  </a:cubicBezTo>
                  <a:cubicBezTo>
                    <a:pt x="67" y="1"/>
                    <a:pt x="63" y="1"/>
                    <a:pt x="58"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a:off x="8288161" y="3342833"/>
              <a:ext cx="107999" cy="60387"/>
            </a:xfrm>
            <a:custGeom>
              <a:rect b="b" l="l" r="r" t="t"/>
              <a:pathLst>
                <a:path extrusionOk="0" h="416" w="744">
                  <a:moveTo>
                    <a:pt x="371" y="1"/>
                  </a:moveTo>
                  <a:cubicBezTo>
                    <a:pt x="300" y="1"/>
                    <a:pt x="237" y="37"/>
                    <a:pt x="198" y="95"/>
                  </a:cubicBezTo>
                  <a:lnTo>
                    <a:pt x="29" y="67"/>
                  </a:lnTo>
                  <a:lnTo>
                    <a:pt x="1" y="233"/>
                  </a:lnTo>
                  <a:lnTo>
                    <a:pt x="170" y="261"/>
                  </a:lnTo>
                  <a:cubicBezTo>
                    <a:pt x="191" y="339"/>
                    <a:pt x="254" y="402"/>
                    <a:pt x="339" y="412"/>
                  </a:cubicBezTo>
                  <a:cubicBezTo>
                    <a:pt x="351" y="414"/>
                    <a:pt x="364" y="415"/>
                    <a:pt x="376" y="415"/>
                  </a:cubicBezTo>
                  <a:cubicBezTo>
                    <a:pt x="446" y="415"/>
                    <a:pt x="507" y="381"/>
                    <a:pt x="547" y="324"/>
                  </a:cubicBezTo>
                  <a:lnTo>
                    <a:pt x="716" y="353"/>
                  </a:lnTo>
                  <a:lnTo>
                    <a:pt x="744" y="184"/>
                  </a:lnTo>
                  <a:lnTo>
                    <a:pt x="575" y="155"/>
                  </a:lnTo>
                  <a:cubicBezTo>
                    <a:pt x="554" y="78"/>
                    <a:pt x="490" y="18"/>
                    <a:pt x="406" y="4"/>
                  </a:cubicBezTo>
                  <a:cubicBezTo>
                    <a:pt x="394" y="2"/>
                    <a:pt x="382" y="1"/>
                    <a:pt x="3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3"/>
            <p:cNvSpPr/>
            <p:nvPr/>
          </p:nvSpPr>
          <p:spPr>
            <a:xfrm>
              <a:off x="8136181" y="3629229"/>
              <a:ext cx="277981" cy="304981"/>
            </a:xfrm>
            <a:custGeom>
              <a:rect b="b" l="l" r="r" t="t"/>
              <a:pathLst>
                <a:path extrusionOk="0" h="2101" w="1915">
                  <a:moveTo>
                    <a:pt x="304" y="0"/>
                  </a:moveTo>
                  <a:lnTo>
                    <a:pt x="1" y="1833"/>
                  </a:lnTo>
                  <a:lnTo>
                    <a:pt x="1611" y="2101"/>
                  </a:lnTo>
                  <a:lnTo>
                    <a:pt x="1914" y="265"/>
                  </a:lnTo>
                  <a:lnTo>
                    <a:pt x="3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a:off x="7987396" y="3687437"/>
              <a:ext cx="269707" cy="269707"/>
            </a:xfrm>
            <a:custGeom>
              <a:rect b="b" l="l" r="r" t="t"/>
              <a:pathLst>
                <a:path extrusionOk="0" h="1858" w="1858">
                  <a:moveTo>
                    <a:pt x="928" y="1"/>
                  </a:moveTo>
                  <a:cubicBezTo>
                    <a:pt x="416" y="1"/>
                    <a:pt x="1" y="417"/>
                    <a:pt x="1" y="931"/>
                  </a:cubicBezTo>
                  <a:cubicBezTo>
                    <a:pt x="1" y="1442"/>
                    <a:pt x="416" y="1858"/>
                    <a:pt x="928" y="1858"/>
                  </a:cubicBezTo>
                  <a:cubicBezTo>
                    <a:pt x="1442" y="1858"/>
                    <a:pt x="1858" y="1442"/>
                    <a:pt x="1858" y="931"/>
                  </a:cubicBezTo>
                  <a:cubicBezTo>
                    <a:pt x="1858" y="417"/>
                    <a:pt x="1442" y="1"/>
                    <a:pt x="9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a:off x="7810885" y="3764225"/>
              <a:ext cx="269707" cy="269707"/>
            </a:xfrm>
            <a:custGeom>
              <a:rect b="b" l="l" r="r" t="t"/>
              <a:pathLst>
                <a:path extrusionOk="0" h="1858" w="1858">
                  <a:moveTo>
                    <a:pt x="931" y="0"/>
                  </a:moveTo>
                  <a:cubicBezTo>
                    <a:pt x="417" y="0"/>
                    <a:pt x="1" y="417"/>
                    <a:pt x="1" y="927"/>
                  </a:cubicBezTo>
                  <a:cubicBezTo>
                    <a:pt x="1" y="1441"/>
                    <a:pt x="417" y="1858"/>
                    <a:pt x="931" y="1858"/>
                  </a:cubicBezTo>
                  <a:cubicBezTo>
                    <a:pt x="1442" y="1858"/>
                    <a:pt x="1858" y="1441"/>
                    <a:pt x="1858" y="927"/>
                  </a:cubicBezTo>
                  <a:cubicBezTo>
                    <a:pt x="1858" y="417"/>
                    <a:pt x="1442" y="0"/>
                    <a:pt x="9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a:off x="7780257" y="3752467"/>
              <a:ext cx="762816" cy="825235"/>
            </a:xfrm>
            <a:custGeom>
              <a:rect b="b" l="l" r="r" t="t"/>
              <a:pathLst>
                <a:path extrusionOk="0" h="5685" w="5255">
                  <a:moveTo>
                    <a:pt x="4497" y="0"/>
                  </a:moveTo>
                  <a:lnTo>
                    <a:pt x="1082" y="909"/>
                  </a:lnTo>
                  <a:lnTo>
                    <a:pt x="0" y="568"/>
                  </a:lnTo>
                  <a:lnTo>
                    <a:pt x="815" y="5674"/>
                  </a:lnTo>
                  <a:lnTo>
                    <a:pt x="5254" y="5684"/>
                  </a:lnTo>
                  <a:lnTo>
                    <a:pt x="5254" y="5684"/>
                  </a:lnTo>
                  <a:lnTo>
                    <a:pt x="4497" y="0"/>
                  </a:lnTo>
                  <a:close/>
                </a:path>
              </a:pathLst>
            </a:custGeom>
            <a:solidFill>
              <a:srgbClr val="F8B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p:nvPr/>
          </p:nvSpPr>
          <p:spPr>
            <a:xfrm>
              <a:off x="7898414" y="3884416"/>
              <a:ext cx="183192" cy="705478"/>
            </a:xfrm>
            <a:custGeom>
              <a:rect b="b" l="l" r="r" t="t"/>
              <a:pathLst>
                <a:path extrusionOk="0" h="4860" w="1262">
                  <a:moveTo>
                    <a:pt x="268" y="0"/>
                  </a:moveTo>
                  <a:lnTo>
                    <a:pt x="268" y="0"/>
                  </a:lnTo>
                  <a:cubicBezTo>
                    <a:pt x="399" y="800"/>
                    <a:pt x="539" y="1597"/>
                    <a:pt x="691" y="2394"/>
                  </a:cubicBezTo>
                  <a:cubicBezTo>
                    <a:pt x="833" y="3154"/>
                    <a:pt x="988" y="3918"/>
                    <a:pt x="1144" y="4678"/>
                  </a:cubicBezTo>
                  <a:lnTo>
                    <a:pt x="1144" y="4678"/>
                  </a:lnTo>
                  <a:lnTo>
                    <a:pt x="339" y="4148"/>
                  </a:lnTo>
                  <a:lnTo>
                    <a:pt x="321" y="4137"/>
                  </a:lnTo>
                  <a:lnTo>
                    <a:pt x="310" y="4155"/>
                  </a:lnTo>
                  <a:lnTo>
                    <a:pt x="1" y="4765"/>
                  </a:lnTo>
                  <a:lnTo>
                    <a:pt x="335" y="4195"/>
                  </a:lnTo>
                  <a:lnTo>
                    <a:pt x="335" y="4195"/>
                  </a:lnTo>
                  <a:lnTo>
                    <a:pt x="1181" y="4800"/>
                  </a:lnTo>
                  <a:lnTo>
                    <a:pt x="1262" y="4860"/>
                  </a:lnTo>
                  <a:lnTo>
                    <a:pt x="1245" y="4757"/>
                  </a:lnTo>
                  <a:cubicBezTo>
                    <a:pt x="1097" y="3961"/>
                    <a:pt x="944" y="3168"/>
                    <a:pt x="783" y="2376"/>
                  </a:cubicBezTo>
                  <a:cubicBezTo>
                    <a:pt x="624" y="1579"/>
                    <a:pt x="451" y="790"/>
                    <a:pt x="268" y="0"/>
                  </a:cubicBezTo>
                  <a:close/>
                </a:path>
              </a:pathLst>
            </a:custGeom>
            <a:solidFill>
              <a:srgbClr val="D19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08" name="Shape 308"/>
        <p:cNvGrpSpPr/>
        <p:nvPr/>
      </p:nvGrpSpPr>
      <p:grpSpPr>
        <a:xfrm>
          <a:off x="0" y="0"/>
          <a:ext cx="0" cy="0"/>
          <a:chOff x="0" y="0"/>
          <a:chExt cx="0" cy="0"/>
        </a:xfrm>
      </p:grpSpPr>
      <p:grpSp>
        <p:nvGrpSpPr>
          <p:cNvPr id="309" name="Google Shape;309;p24"/>
          <p:cNvGrpSpPr/>
          <p:nvPr/>
        </p:nvGrpSpPr>
        <p:grpSpPr>
          <a:xfrm>
            <a:off x="319500" y="0"/>
            <a:ext cx="8505000" cy="981750"/>
            <a:chOff x="319500" y="0"/>
            <a:chExt cx="8505000" cy="981750"/>
          </a:xfrm>
        </p:grpSpPr>
        <p:sp>
          <p:nvSpPr>
            <p:cNvPr id="310" name="Google Shape;310;p24"/>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4"/>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4"/>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4"/>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24"/>
          <p:cNvSpPr txBox="1"/>
          <p:nvPr>
            <p:ph idx="6"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mfortaa"/>
                <a:ea typeface="Comfortaa"/>
                <a:cs typeface="Comfortaa"/>
                <a:sym typeface="Comfortaa"/>
              </a:rPr>
              <a:t>Các phần của báo cáo</a:t>
            </a:r>
            <a:endParaRPr b="1">
              <a:solidFill>
                <a:schemeClr val="lt1"/>
              </a:solidFill>
              <a:latin typeface="Comfortaa"/>
              <a:ea typeface="Comfortaa"/>
              <a:cs typeface="Comfortaa"/>
              <a:sym typeface="Comfortaa"/>
            </a:endParaRPr>
          </a:p>
        </p:txBody>
      </p:sp>
      <p:sp>
        <p:nvSpPr>
          <p:cNvPr id="316" name="Google Shape;316;p24"/>
          <p:cNvSpPr txBox="1"/>
          <p:nvPr>
            <p:ph idx="1" type="subTitle"/>
          </p:nvPr>
        </p:nvSpPr>
        <p:spPr>
          <a:xfrm>
            <a:off x="721496" y="2175450"/>
            <a:ext cx="2566500" cy="6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
        <p:nvSpPr>
          <p:cNvPr id="317" name="Google Shape;317;p24"/>
          <p:cNvSpPr txBox="1"/>
          <p:nvPr>
            <p:ph type="title"/>
          </p:nvPr>
        </p:nvSpPr>
        <p:spPr>
          <a:xfrm>
            <a:off x="583188" y="2100600"/>
            <a:ext cx="2776500" cy="69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omfortaa"/>
                <a:ea typeface="Comfortaa"/>
                <a:cs typeface="Comfortaa"/>
                <a:sym typeface="Comfortaa"/>
              </a:rPr>
              <a:t>Lí do &amp; </a:t>
            </a:r>
            <a:r>
              <a:rPr b="1" lang="en">
                <a:latin typeface="Comfortaa"/>
                <a:ea typeface="Comfortaa"/>
                <a:cs typeface="Comfortaa"/>
                <a:sym typeface="Comfortaa"/>
              </a:rPr>
              <a:t>Mục tiêu</a:t>
            </a:r>
            <a:endParaRPr b="1">
              <a:latin typeface="Comfortaa"/>
              <a:ea typeface="Comfortaa"/>
              <a:cs typeface="Comfortaa"/>
              <a:sym typeface="Comfortaa"/>
            </a:endParaRPr>
          </a:p>
        </p:txBody>
      </p:sp>
      <p:sp>
        <p:nvSpPr>
          <p:cNvPr id="318" name="Google Shape;318;p24"/>
          <p:cNvSpPr txBox="1"/>
          <p:nvPr>
            <p:ph idx="4" type="title"/>
          </p:nvPr>
        </p:nvSpPr>
        <p:spPr>
          <a:xfrm>
            <a:off x="3412100" y="3132550"/>
            <a:ext cx="2566500" cy="69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omfortaa"/>
                <a:ea typeface="Comfortaa"/>
                <a:cs typeface="Comfortaa"/>
                <a:sym typeface="Comfortaa"/>
              </a:rPr>
              <a:t>Kết quả</a:t>
            </a:r>
            <a:endParaRPr b="1">
              <a:latin typeface="Comfortaa"/>
              <a:ea typeface="Comfortaa"/>
              <a:cs typeface="Comfortaa"/>
              <a:sym typeface="Comfortaa"/>
            </a:endParaRPr>
          </a:p>
        </p:txBody>
      </p:sp>
      <p:sp>
        <p:nvSpPr>
          <p:cNvPr id="319" name="Google Shape;319;p24"/>
          <p:cNvSpPr txBox="1"/>
          <p:nvPr>
            <p:ph idx="5" type="title"/>
          </p:nvPr>
        </p:nvSpPr>
        <p:spPr>
          <a:xfrm>
            <a:off x="5914598" y="2157150"/>
            <a:ext cx="2566500" cy="69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omfortaa"/>
                <a:ea typeface="Comfortaa"/>
                <a:cs typeface="Comfortaa"/>
                <a:sym typeface="Comfortaa"/>
              </a:rPr>
              <a:t>Kết luận</a:t>
            </a:r>
            <a:endParaRPr b="1">
              <a:latin typeface="Comfortaa"/>
              <a:ea typeface="Comfortaa"/>
              <a:cs typeface="Comfortaa"/>
              <a:sym typeface="Comfortaa"/>
            </a:endParaRPr>
          </a:p>
        </p:txBody>
      </p:sp>
      <p:grpSp>
        <p:nvGrpSpPr>
          <p:cNvPr id="320" name="Google Shape;320;p24"/>
          <p:cNvGrpSpPr/>
          <p:nvPr/>
        </p:nvGrpSpPr>
        <p:grpSpPr>
          <a:xfrm>
            <a:off x="1123180" y="3804075"/>
            <a:ext cx="1696520" cy="1114172"/>
            <a:chOff x="1123180" y="3804075"/>
            <a:chExt cx="1696520" cy="1114172"/>
          </a:xfrm>
        </p:grpSpPr>
        <p:sp>
          <p:nvSpPr>
            <p:cNvPr id="321" name="Google Shape;321;p24"/>
            <p:cNvSpPr/>
            <p:nvPr/>
          </p:nvSpPr>
          <p:spPr>
            <a:xfrm flipH="1">
              <a:off x="1123180" y="4700201"/>
              <a:ext cx="1696520" cy="218046"/>
            </a:xfrm>
            <a:custGeom>
              <a:rect b="b" l="l" r="r" t="t"/>
              <a:pathLst>
                <a:path extrusionOk="0" h="5050" w="3216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24"/>
            <p:cNvGrpSpPr/>
            <p:nvPr/>
          </p:nvGrpSpPr>
          <p:grpSpPr>
            <a:xfrm>
              <a:off x="1507966" y="3804075"/>
              <a:ext cx="489027" cy="957826"/>
              <a:chOff x="6047342" y="3426291"/>
              <a:chExt cx="748663" cy="1466360"/>
            </a:xfrm>
          </p:grpSpPr>
          <p:sp>
            <p:nvSpPr>
              <p:cNvPr id="323" name="Google Shape;323;p24"/>
              <p:cNvSpPr/>
              <p:nvPr/>
            </p:nvSpPr>
            <p:spPr>
              <a:xfrm>
                <a:off x="6047342" y="3437770"/>
                <a:ext cx="423517" cy="1454880"/>
              </a:xfrm>
              <a:custGeom>
                <a:rect b="b" l="l" r="r" t="t"/>
                <a:pathLst>
                  <a:path extrusionOk="0" h="21545" w="6272">
                    <a:moveTo>
                      <a:pt x="2017" y="0"/>
                    </a:moveTo>
                    <a:lnTo>
                      <a:pt x="2017" y="4653"/>
                    </a:lnTo>
                    <a:cubicBezTo>
                      <a:pt x="462" y="5268"/>
                      <a:pt x="1" y="6563"/>
                      <a:pt x="1" y="7676"/>
                    </a:cubicBezTo>
                    <a:lnTo>
                      <a:pt x="1" y="20423"/>
                    </a:lnTo>
                    <a:cubicBezTo>
                      <a:pt x="1" y="21043"/>
                      <a:pt x="502" y="21544"/>
                      <a:pt x="1121" y="21544"/>
                    </a:cubicBezTo>
                    <a:lnTo>
                      <a:pt x="5151" y="21544"/>
                    </a:lnTo>
                    <a:cubicBezTo>
                      <a:pt x="5770" y="21544"/>
                      <a:pt x="6271" y="21043"/>
                      <a:pt x="6271" y="20423"/>
                    </a:cubicBezTo>
                    <a:lnTo>
                      <a:pt x="6271" y="7676"/>
                    </a:lnTo>
                    <a:cubicBezTo>
                      <a:pt x="6271" y="6563"/>
                      <a:pt x="5921" y="5048"/>
                      <a:pt x="4255" y="4653"/>
                    </a:cubicBezTo>
                    <a:lnTo>
                      <a:pt x="4255" y="0"/>
                    </a:lnTo>
                    <a:close/>
                  </a:path>
                </a:pathLst>
              </a:custGeom>
              <a:solidFill>
                <a:srgbClr val="FF7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6171525" y="3426291"/>
                <a:ext cx="175160" cy="41664"/>
              </a:xfrm>
              <a:custGeom>
                <a:rect b="b" l="l" r="r" t="t"/>
                <a:pathLst>
                  <a:path extrusionOk="0" h="617" w="2594">
                    <a:moveTo>
                      <a:pt x="33" y="1"/>
                    </a:moveTo>
                    <a:cubicBezTo>
                      <a:pt x="13" y="1"/>
                      <a:pt x="0" y="12"/>
                      <a:pt x="0" y="32"/>
                    </a:cubicBezTo>
                    <a:lnTo>
                      <a:pt x="0" y="616"/>
                    </a:lnTo>
                    <a:lnTo>
                      <a:pt x="2594" y="616"/>
                    </a:lnTo>
                    <a:lnTo>
                      <a:pt x="2594" y="32"/>
                    </a:lnTo>
                    <a:cubicBezTo>
                      <a:pt x="2594" y="12"/>
                      <a:pt x="2581" y="1"/>
                      <a:pt x="2561"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6174429" y="3453774"/>
                <a:ext cx="27550" cy="14181"/>
              </a:xfrm>
              <a:custGeom>
                <a:rect b="b" l="l" r="r" t="t"/>
                <a:pathLst>
                  <a:path extrusionOk="0" h="210" w="408">
                    <a:moveTo>
                      <a:pt x="206" y="0"/>
                    </a:moveTo>
                    <a:cubicBezTo>
                      <a:pt x="92" y="0"/>
                      <a:pt x="1" y="91"/>
                      <a:pt x="1" y="201"/>
                    </a:cubicBezTo>
                    <a:lnTo>
                      <a:pt x="1"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4"/>
              <p:cNvSpPr/>
              <p:nvPr/>
            </p:nvSpPr>
            <p:spPr>
              <a:xfrm>
                <a:off x="6202993" y="3453774"/>
                <a:ext cx="27213" cy="14181"/>
              </a:xfrm>
              <a:custGeom>
                <a:rect b="b" l="l" r="r" t="t"/>
                <a:pathLst>
                  <a:path extrusionOk="0" h="210" w="403">
                    <a:moveTo>
                      <a:pt x="201" y="0"/>
                    </a:moveTo>
                    <a:cubicBezTo>
                      <a:pt x="91" y="0"/>
                      <a:pt x="0" y="91"/>
                      <a:pt x="0" y="201"/>
                    </a:cubicBezTo>
                    <a:lnTo>
                      <a:pt x="0" y="209"/>
                    </a:lnTo>
                    <a:lnTo>
                      <a:pt x="403" y="209"/>
                    </a:lnTo>
                    <a:lnTo>
                      <a:pt x="403" y="201"/>
                    </a:lnTo>
                    <a:cubicBezTo>
                      <a:pt x="403" y="91"/>
                      <a:pt x="312" y="0"/>
                      <a:pt x="20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4"/>
              <p:cNvSpPr/>
              <p:nvPr/>
            </p:nvSpPr>
            <p:spPr>
              <a:xfrm>
                <a:off x="6231288" y="3453774"/>
                <a:ext cx="27483" cy="14181"/>
              </a:xfrm>
              <a:custGeom>
                <a:rect b="b" l="l" r="r" t="t"/>
                <a:pathLst>
                  <a:path extrusionOk="0" h="210" w="407">
                    <a:moveTo>
                      <a:pt x="201" y="0"/>
                    </a:moveTo>
                    <a:cubicBezTo>
                      <a:pt x="90" y="0"/>
                      <a:pt x="0" y="91"/>
                      <a:pt x="0" y="201"/>
                    </a:cubicBezTo>
                    <a:lnTo>
                      <a:pt x="0" y="209"/>
                    </a:lnTo>
                    <a:lnTo>
                      <a:pt x="406" y="209"/>
                    </a:lnTo>
                    <a:lnTo>
                      <a:pt x="406" y="201"/>
                    </a:lnTo>
                    <a:cubicBezTo>
                      <a:pt x="406" y="91"/>
                      <a:pt x="315" y="0"/>
                      <a:pt x="20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4"/>
              <p:cNvSpPr/>
              <p:nvPr/>
            </p:nvSpPr>
            <p:spPr>
              <a:xfrm>
                <a:off x="6259447" y="3453774"/>
                <a:ext cx="27550" cy="14181"/>
              </a:xfrm>
              <a:custGeom>
                <a:rect b="b" l="l" r="r" t="t"/>
                <a:pathLst>
                  <a:path extrusionOk="0" h="210" w="408">
                    <a:moveTo>
                      <a:pt x="206" y="0"/>
                    </a:moveTo>
                    <a:cubicBezTo>
                      <a:pt x="92" y="0"/>
                      <a:pt x="1" y="91"/>
                      <a:pt x="1" y="201"/>
                    </a:cubicBezTo>
                    <a:lnTo>
                      <a:pt x="1" y="209"/>
                    </a:lnTo>
                    <a:lnTo>
                      <a:pt x="407" y="209"/>
                    </a:lnTo>
                    <a:lnTo>
                      <a:pt x="407" y="201"/>
                    </a:lnTo>
                    <a:cubicBezTo>
                      <a:pt x="407" y="91"/>
                      <a:pt x="317"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4"/>
              <p:cNvSpPr/>
              <p:nvPr/>
            </p:nvSpPr>
            <p:spPr>
              <a:xfrm>
                <a:off x="6288011" y="3453774"/>
                <a:ext cx="27213" cy="14181"/>
              </a:xfrm>
              <a:custGeom>
                <a:rect b="b" l="l" r="r" t="t"/>
                <a:pathLst>
                  <a:path extrusionOk="0" h="210" w="403">
                    <a:moveTo>
                      <a:pt x="202" y="0"/>
                    </a:moveTo>
                    <a:cubicBezTo>
                      <a:pt x="91" y="0"/>
                      <a:pt x="0" y="91"/>
                      <a:pt x="0" y="201"/>
                    </a:cubicBezTo>
                    <a:lnTo>
                      <a:pt x="0" y="209"/>
                    </a:lnTo>
                    <a:lnTo>
                      <a:pt x="403" y="209"/>
                    </a:lnTo>
                    <a:lnTo>
                      <a:pt x="403" y="201"/>
                    </a:lnTo>
                    <a:cubicBezTo>
                      <a:pt x="403" y="91"/>
                      <a:pt x="312"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4"/>
              <p:cNvSpPr/>
              <p:nvPr/>
            </p:nvSpPr>
            <p:spPr>
              <a:xfrm>
                <a:off x="6316237" y="3453774"/>
                <a:ext cx="27550" cy="14181"/>
              </a:xfrm>
              <a:custGeom>
                <a:rect b="b" l="l" r="r" t="t"/>
                <a:pathLst>
                  <a:path extrusionOk="0" h="210" w="408">
                    <a:moveTo>
                      <a:pt x="202" y="0"/>
                    </a:moveTo>
                    <a:cubicBezTo>
                      <a:pt x="92" y="0"/>
                      <a:pt x="1" y="91"/>
                      <a:pt x="1" y="201"/>
                    </a:cubicBezTo>
                    <a:lnTo>
                      <a:pt x="1" y="209"/>
                    </a:lnTo>
                    <a:lnTo>
                      <a:pt x="407" y="209"/>
                    </a:lnTo>
                    <a:lnTo>
                      <a:pt x="407" y="201"/>
                    </a:lnTo>
                    <a:cubicBezTo>
                      <a:pt x="407" y="91"/>
                      <a:pt x="316"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4"/>
              <p:cNvSpPr/>
              <p:nvPr/>
            </p:nvSpPr>
            <p:spPr>
              <a:xfrm>
                <a:off x="6178751" y="3524071"/>
                <a:ext cx="160710" cy="92580"/>
              </a:xfrm>
              <a:custGeom>
                <a:rect b="b" l="l" r="r" t="t"/>
                <a:pathLst>
                  <a:path extrusionOk="0" h="1371" w="2380">
                    <a:moveTo>
                      <a:pt x="1188" y="1"/>
                    </a:moveTo>
                    <a:cubicBezTo>
                      <a:pt x="912" y="1"/>
                      <a:pt x="671" y="167"/>
                      <a:pt x="565" y="407"/>
                    </a:cubicBezTo>
                    <a:lnTo>
                      <a:pt x="0" y="407"/>
                    </a:lnTo>
                    <a:lnTo>
                      <a:pt x="0" y="968"/>
                    </a:lnTo>
                    <a:lnTo>
                      <a:pt x="565" y="968"/>
                    </a:lnTo>
                    <a:cubicBezTo>
                      <a:pt x="671" y="1205"/>
                      <a:pt x="912" y="1371"/>
                      <a:pt x="1188" y="1371"/>
                    </a:cubicBezTo>
                    <a:cubicBezTo>
                      <a:pt x="1469" y="1371"/>
                      <a:pt x="1709" y="1205"/>
                      <a:pt x="1815" y="968"/>
                    </a:cubicBezTo>
                    <a:lnTo>
                      <a:pt x="2380" y="968"/>
                    </a:lnTo>
                    <a:lnTo>
                      <a:pt x="2380" y="407"/>
                    </a:lnTo>
                    <a:lnTo>
                      <a:pt x="1815" y="407"/>
                    </a:lnTo>
                    <a:cubicBezTo>
                      <a:pt x="1709" y="167"/>
                      <a:pt x="1469" y="1"/>
                      <a:pt x="1188"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4"/>
              <p:cNvSpPr/>
              <p:nvPr/>
            </p:nvSpPr>
            <p:spPr>
              <a:xfrm>
                <a:off x="6372488" y="3437770"/>
                <a:ext cx="423517" cy="1454880"/>
              </a:xfrm>
              <a:custGeom>
                <a:rect b="b" l="l" r="r" t="t"/>
                <a:pathLst>
                  <a:path extrusionOk="0" h="21545" w="6272">
                    <a:moveTo>
                      <a:pt x="2017" y="0"/>
                    </a:moveTo>
                    <a:lnTo>
                      <a:pt x="2017" y="4653"/>
                    </a:lnTo>
                    <a:cubicBezTo>
                      <a:pt x="466" y="5268"/>
                      <a:pt x="0" y="6563"/>
                      <a:pt x="0" y="7676"/>
                    </a:cubicBezTo>
                    <a:lnTo>
                      <a:pt x="0" y="20423"/>
                    </a:lnTo>
                    <a:cubicBezTo>
                      <a:pt x="0" y="21043"/>
                      <a:pt x="501" y="21544"/>
                      <a:pt x="1121" y="21544"/>
                    </a:cubicBezTo>
                    <a:lnTo>
                      <a:pt x="5150" y="21544"/>
                    </a:lnTo>
                    <a:cubicBezTo>
                      <a:pt x="5770" y="21544"/>
                      <a:pt x="6271" y="21043"/>
                      <a:pt x="6271" y="20423"/>
                    </a:cubicBezTo>
                    <a:lnTo>
                      <a:pt x="6271" y="7676"/>
                    </a:lnTo>
                    <a:cubicBezTo>
                      <a:pt x="6271" y="6563"/>
                      <a:pt x="5924" y="5048"/>
                      <a:pt x="4255" y="4653"/>
                    </a:cubicBezTo>
                    <a:lnTo>
                      <a:pt x="4255" y="0"/>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4"/>
              <p:cNvSpPr/>
              <p:nvPr/>
            </p:nvSpPr>
            <p:spPr>
              <a:xfrm>
                <a:off x="6496672" y="3426291"/>
                <a:ext cx="175160" cy="41664"/>
              </a:xfrm>
              <a:custGeom>
                <a:rect b="b" l="l" r="r" t="t"/>
                <a:pathLst>
                  <a:path extrusionOk="0" h="617" w="2594">
                    <a:moveTo>
                      <a:pt x="32" y="1"/>
                    </a:moveTo>
                    <a:cubicBezTo>
                      <a:pt x="16" y="1"/>
                      <a:pt x="1" y="12"/>
                      <a:pt x="1" y="32"/>
                    </a:cubicBezTo>
                    <a:lnTo>
                      <a:pt x="1" y="616"/>
                    </a:lnTo>
                    <a:lnTo>
                      <a:pt x="2593" y="616"/>
                    </a:lnTo>
                    <a:lnTo>
                      <a:pt x="2593" y="32"/>
                    </a:lnTo>
                    <a:cubicBezTo>
                      <a:pt x="2593" y="12"/>
                      <a:pt x="2582" y="1"/>
                      <a:pt x="2566"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4"/>
              <p:cNvSpPr/>
              <p:nvPr/>
            </p:nvSpPr>
            <p:spPr>
              <a:xfrm>
                <a:off x="6499575" y="3453774"/>
                <a:ext cx="27550" cy="14181"/>
              </a:xfrm>
              <a:custGeom>
                <a:rect b="b" l="l" r="r" t="t"/>
                <a:pathLst>
                  <a:path extrusionOk="0" h="210" w="408">
                    <a:moveTo>
                      <a:pt x="206" y="0"/>
                    </a:moveTo>
                    <a:cubicBezTo>
                      <a:pt x="91" y="0"/>
                      <a:pt x="0" y="91"/>
                      <a:pt x="0" y="201"/>
                    </a:cubicBezTo>
                    <a:cubicBezTo>
                      <a:pt x="0" y="206"/>
                      <a:pt x="5" y="206"/>
                      <a:pt x="5" y="209"/>
                    </a:cubicBezTo>
                    <a:lnTo>
                      <a:pt x="408" y="209"/>
                    </a:lnTo>
                    <a:lnTo>
                      <a:pt x="408" y="201"/>
                    </a:lnTo>
                    <a:cubicBezTo>
                      <a:pt x="408" y="91"/>
                      <a:pt x="317"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4"/>
              <p:cNvSpPr/>
              <p:nvPr/>
            </p:nvSpPr>
            <p:spPr>
              <a:xfrm>
                <a:off x="6528072" y="3453774"/>
                <a:ext cx="27550" cy="14181"/>
              </a:xfrm>
              <a:custGeom>
                <a:rect b="b" l="l" r="r" t="t"/>
                <a:pathLst>
                  <a:path extrusionOk="0" h="210" w="408">
                    <a:moveTo>
                      <a:pt x="203" y="0"/>
                    </a:moveTo>
                    <a:cubicBezTo>
                      <a:pt x="92" y="0"/>
                      <a:pt x="1" y="91"/>
                      <a:pt x="1" y="201"/>
                    </a:cubicBezTo>
                    <a:lnTo>
                      <a:pt x="1" y="209"/>
                    </a:lnTo>
                    <a:lnTo>
                      <a:pt x="403" y="209"/>
                    </a:lnTo>
                    <a:cubicBezTo>
                      <a:pt x="403" y="206"/>
                      <a:pt x="407" y="206"/>
                      <a:pt x="407" y="201"/>
                    </a:cubicBezTo>
                    <a:cubicBezTo>
                      <a:pt x="407" y="91"/>
                      <a:pt x="317" y="0"/>
                      <a:pt x="203"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4"/>
              <p:cNvSpPr/>
              <p:nvPr/>
            </p:nvSpPr>
            <p:spPr>
              <a:xfrm>
                <a:off x="6556366" y="3453774"/>
                <a:ext cx="27483" cy="14181"/>
              </a:xfrm>
              <a:custGeom>
                <a:rect b="b" l="l" r="r" t="t"/>
                <a:pathLst>
                  <a:path extrusionOk="0" h="210" w="407">
                    <a:moveTo>
                      <a:pt x="206" y="0"/>
                    </a:moveTo>
                    <a:cubicBezTo>
                      <a:pt x="91" y="0"/>
                      <a:pt x="0" y="91"/>
                      <a:pt x="0" y="201"/>
                    </a:cubicBezTo>
                    <a:lnTo>
                      <a:pt x="0"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4"/>
              <p:cNvSpPr/>
              <p:nvPr/>
            </p:nvSpPr>
            <p:spPr>
              <a:xfrm>
                <a:off x="6584660" y="3453774"/>
                <a:ext cx="27483" cy="14181"/>
              </a:xfrm>
              <a:custGeom>
                <a:rect b="b" l="l" r="r" t="t"/>
                <a:pathLst>
                  <a:path extrusionOk="0" h="210" w="407">
                    <a:moveTo>
                      <a:pt x="205" y="0"/>
                    </a:moveTo>
                    <a:cubicBezTo>
                      <a:pt x="95" y="0"/>
                      <a:pt x="0" y="91"/>
                      <a:pt x="0" y="201"/>
                    </a:cubicBezTo>
                    <a:cubicBezTo>
                      <a:pt x="0" y="206"/>
                      <a:pt x="4" y="206"/>
                      <a:pt x="4" y="209"/>
                    </a:cubicBezTo>
                    <a:lnTo>
                      <a:pt x="406" y="209"/>
                    </a:lnTo>
                    <a:lnTo>
                      <a:pt x="406" y="201"/>
                    </a:lnTo>
                    <a:cubicBezTo>
                      <a:pt x="406" y="91"/>
                      <a:pt x="315" y="0"/>
                      <a:pt x="205"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4"/>
              <p:cNvSpPr/>
              <p:nvPr/>
            </p:nvSpPr>
            <p:spPr>
              <a:xfrm>
                <a:off x="6613089" y="3453774"/>
                <a:ext cx="27550" cy="14181"/>
              </a:xfrm>
              <a:custGeom>
                <a:rect b="b" l="l" r="r" t="t"/>
                <a:pathLst>
                  <a:path extrusionOk="0" h="210" w="408">
                    <a:moveTo>
                      <a:pt x="202" y="0"/>
                    </a:moveTo>
                    <a:cubicBezTo>
                      <a:pt x="91" y="0"/>
                      <a:pt x="1" y="91"/>
                      <a:pt x="1" y="201"/>
                    </a:cubicBezTo>
                    <a:lnTo>
                      <a:pt x="1" y="209"/>
                    </a:lnTo>
                    <a:lnTo>
                      <a:pt x="408" y="209"/>
                    </a:lnTo>
                    <a:lnTo>
                      <a:pt x="408" y="201"/>
                    </a:lnTo>
                    <a:cubicBezTo>
                      <a:pt x="408" y="91"/>
                      <a:pt x="317"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4"/>
              <p:cNvSpPr/>
              <p:nvPr/>
            </p:nvSpPr>
            <p:spPr>
              <a:xfrm>
                <a:off x="6641384" y="3453774"/>
                <a:ext cx="27483" cy="14181"/>
              </a:xfrm>
              <a:custGeom>
                <a:rect b="b" l="l" r="r" t="t"/>
                <a:pathLst>
                  <a:path extrusionOk="0" h="210" w="407">
                    <a:moveTo>
                      <a:pt x="206" y="0"/>
                    </a:moveTo>
                    <a:cubicBezTo>
                      <a:pt x="91" y="0"/>
                      <a:pt x="0" y="91"/>
                      <a:pt x="0" y="201"/>
                    </a:cubicBezTo>
                    <a:lnTo>
                      <a:pt x="0"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4"/>
              <p:cNvSpPr/>
              <p:nvPr/>
            </p:nvSpPr>
            <p:spPr>
              <a:xfrm>
                <a:off x="6503830" y="3524071"/>
                <a:ext cx="160845" cy="92580"/>
              </a:xfrm>
              <a:custGeom>
                <a:rect b="b" l="l" r="r" t="t"/>
                <a:pathLst>
                  <a:path extrusionOk="0" h="1371" w="2382">
                    <a:moveTo>
                      <a:pt x="1192" y="1"/>
                    </a:moveTo>
                    <a:cubicBezTo>
                      <a:pt x="913" y="1"/>
                      <a:pt x="671" y="167"/>
                      <a:pt x="565" y="407"/>
                    </a:cubicBezTo>
                    <a:lnTo>
                      <a:pt x="1" y="407"/>
                    </a:lnTo>
                    <a:lnTo>
                      <a:pt x="1" y="968"/>
                    </a:lnTo>
                    <a:lnTo>
                      <a:pt x="565" y="968"/>
                    </a:lnTo>
                    <a:cubicBezTo>
                      <a:pt x="671" y="1205"/>
                      <a:pt x="913" y="1371"/>
                      <a:pt x="1192" y="1371"/>
                    </a:cubicBezTo>
                    <a:cubicBezTo>
                      <a:pt x="1469" y="1371"/>
                      <a:pt x="1709" y="1205"/>
                      <a:pt x="1817" y="968"/>
                    </a:cubicBezTo>
                    <a:lnTo>
                      <a:pt x="2381" y="968"/>
                    </a:lnTo>
                    <a:lnTo>
                      <a:pt x="2381" y="407"/>
                    </a:lnTo>
                    <a:lnTo>
                      <a:pt x="1817" y="407"/>
                    </a:lnTo>
                    <a:cubicBezTo>
                      <a:pt x="1709" y="167"/>
                      <a:pt x="1469" y="1"/>
                      <a:pt x="1192"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24"/>
            <p:cNvGrpSpPr/>
            <p:nvPr/>
          </p:nvGrpSpPr>
          <p:grpSpPr>
            <a:xfrm>
              <a:off x="1372867" y="4107975"/>
              <a:ext cx="1263757" cy="697829"/>
              <a:chOff x="1372875" y="4107975"/>
              <a:chExt cx="1263757" cy="697829"/>
            </a:xfrm>
          </p:grpSpPr>
          <p:sp>
            <p:nvSpPr>
              <p:cNvPr id="342" name="Google Shape;342;p24"/>
              <p:cNvSpPr/>
              <p:nvPr/>
            </p:nvSpPr>
            <p:spPr>
              <a:xfrm>
                <a:off x="1382730" y="4107975"/>
                <a:ext cx="680938" cy="101688"/>
              </a:xfrm>
              <a:custGeom>
                <a:rect b="b" l="l" r="r" t="t"/>
                <a:pathLst>
                  <a:path extrusionOk="0" h="8378" w="56102">
                    <a:moveTo>
                      <a:pt x="1824" y="1"/>
                    </a:moveTo>
                    <a:cubicBezTo>
                      <a:pt x="939" y="1"/>
                      <a:pt x="190" y="674"/>
                      <a:pt x="114" y="1571"/>
                    </a:cubicBezTo>
                    <a:lnTo>
                      <a:pt x="80" y="2013"/>
                    </a:lnTo>
                    <a:cubicBezTo>
                      <a:pt x="0" y="2956"/>
                      <a:pt x="701" y="3782"/>
                      <a:pt x="1640" y="3862"/>
                    </a:cubicBezTo>
                    <a:lnTo>
                      <a:pt x="55779" y="8378"/>
                    </a:lnTo>
                    <a:lnTo>
                      <a:pt x="56102" y="4526"/>
                    </a:lnTo>
                    <a:lnTo>
                      <a:pt x="1963" y="6"/>
                    </a:lnTo>
                    <a:cubicBezTo>
                      <a:pt x="1917" y="3"/>
                      <a:pt x="1870" y="1"/>
                      <a:pt x="18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1939536" y="4107975"/>
                <a:ext cx="680962" cy="101688"/>
              </a:xfrm>
              <a:custGeom>
                <a:rect b="b" l="l" r="r" t="t"/>
                <a:pathLst>
                  <a:path extrusionOk="0" h="8378" w="56104">
                    <a:moveTo>
                      <a:pt x="54279" y="1"/>
                    </a:moveTo>
                    <a:cubicBezTo>
                      <a:pt x="54233" y="1"/>
                      <a:pt x="54186" y="3"/>
                      <a:pt x="54140" y="6"/>
                    </a:cubicBezTo>
                    <a:lnTo>
                      <a:pt x="0" y="4526"/>
                    </a:lnTo>
                    <a:lnTo>
                      <a:pt x="322" y="8378"/>
                    </a:lnTo>
                    <a:lnTo>
                      <a:pt x="54462" y="3862"/>
                    </a:lnTo>
                    <a:cubicBezTo>
                      <a:pt x="55405" y="3782"/>
                      <a:pt x="56103" y="2956"/>
                      <a:pt x="56027" y="2013"/>
                    </a:cubicBezTo>
                    <a:lnTo>
                      <a:pt x="55989" y="1571"/>
                    </a:lnTo>
                    <a:cubicBezTo>
                      <a:pt x="55912" y="674"/>
                      <a:pt x="55163" y="1"/>
                      <a:pt x="54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a:off x="1392100" y="4194378"/>
                <a:ext cx="1225244" cy="611427"/>
              </a:xfrm>
              <a:custGeom>
                <a:rect b="b" l="l" r="r" t="t"/>
                <a:pathLst>
                  <a:path extrusionOk="0" h="50375" w="100947">
                    <a:moveTo>
                      <a:pt x="8612" y="3336"/>
                    </a:moveTo>
                    <a:lnTo>
                      <a:pt x="11008" y="24951"/>
                    </a:lnTo>
                    <a:lnTo>
                      <a:pt x="5848" y="24951"/>
                    </a:lnTo>
                    <a:lnTo>
                      <a:pt x="3140" y="3336"/>
                    </a:lnTo>
                    <a:close/>
                    <a:moveTo>
                      <a:pt x="17533" y="3336"/>
                    </a:moveTo>
                    <a:lnTo>
                      <a:pt x="19420" y="24951"/>
                    </a:lnTo>
                    <a:lnTo>
                      <a:pt x="14256" y="24951"/>
                    </a:lnTo>
                    <a:lnTo>
                      <a:pt x="12061" y="3336"/>
                    </a:lnTo>
                    <a:close/>
                    <a:moveTo>
                      <a:pt x="26453" y="3336"/>
                    </a:moveTo>
                    <a:lnTo>
                      <a:pt x="27829" y="24951"/>
                    </a:lnTo>
                    <a:lnTo>
                      <a:pt x="22664" y="24951"/>
                    </a:lnTo>
                    <a:lnTo>
                      <a:pt x="20981" y="3336"/>
                    </a:lnTo>
                    <a:close/>
                    <a:moveTo>
                      <a:pt x="35374" y="3336"/>
                    </a:moveTo>
                    <a:lnTo>
                      <a:pt x="36237" y="24951"/>
                    </a:lnTo>
                    <a:lnTo>
                      <a:pt x="31077" y="24951"/>
                    </a:lnTo>
                    <a:lnTo>
                      <a:pt x="29896" y="3336"/>
                    </a:lnTo>
                    <a:close/>
                    <a:moveTo>
                      <a:pt x="44294" y="3336"/>
                    </a:moveTo>
                    <a:lnTo>
                      <a:pt x="44646" y="24951"/>
                    </a:lnTo>
                    <a:lnTo>
                      <a:pt x="39485" y="24951"/>
                    </a:lnTo>
                    <a:lnTo>
                      <a:pt x="38817" y="3336"/>
                    </a:lnTo>
                    <a:close/>
                    <a:moveTo>
                      <a:pt x="53215" y="3336"/>
                    </a:moveTo>
                    <a:lnTo>
                      <a:pt x="53053" y="24951"/>
                    </a:lnTo>
                    <a:lnTo>
                      <a:pt x="47894" y="24951"/>
                    </a:lnTo>
                    <a:lnTo>
                      <a:pt x="47737" y="3336"/>
                    </a:lnTo>
                    <a:close/>
                    <a:moveTo>
                      <a:pt x="62130" y="3336"/>
                    </a:moveTo>
                    <a:lnTo>
                      <a:pt x="61467" y="24951"/>
                    </a:lnTo>
                    <a:lnTo>
                      <a:pt x="56302" y="24951"/>
                    </a:lnTo>
                    <a:lnTo>
                      <a:pt x="56658" y="3336"/>
                    </a:lnTo>
                    <a:close/>
                    <a:moveTo>
                      <a:pt x="71051" y="3336"/>
                    </a:moveTo>
                    <a:lnTo>
                      <a:pt x="69874" y="24951"/>
                    </a:lnTo>
                    <a:lnTo>
                      <a:pt x="64710" y="24951"/>
                    </a:lnTo>
                    <a:lnTo>
                      <a:pt x="65578" y="3336"/>
                    </a:lnTo>
                    <a:close/>
                    <a:moveTo>
                      <a:pt x="79971" y="3336"/>
                    </a:moveTo>
                    <a:lnTo>
                      <a:pt x="78283" y="24951"/>
                    </a:lnTo>
                    <a:lnTo>
                      <a:pt x="73124" y="24951"/>
                    </a:lnTo>
                    <a:lnTo>
                      <a:pt x="74494" y="3336"/>
                    </a:lnTo>
                    <a:close/>
                    <a:moveTo>
                      <a:pt x="88892" y="3336"/>
                    </a:moveTo>
                    <a:lnTo>
                      <a:pt x="86691" y="24951"/>
                    </a:lnTo>
                    <a:lnTo>
                      <a:pt x="81531" y="24951"/>
                    </a:lnTo>
                    <a:lnTo>
                      <a:pt x="83414" y="3336"/>
                    </a:lnTo>
                    <a:close/>
                    <a:moveTo>
                      <a:pt x="97812" y="3336"/>
                    </a:moveTo>
                    <a:lnTo>
                      <a:pt x="95104" y="24951"/>
                    </a:lnTo>
                    <a:lnTo>
                      <a:pt x="89940" y="24951"/>
                    </a:lnTo>
                    <a:lnTo>
                      <a:pt x="92335" y="3336"/>
                    </a:lnTo>
                    <a:close/>
                    <a:moveTo>
                      <a:pt x="11359" y="28095"/>
                    </a:moveTo>
                    <a:lnTo>
                      <a:pt x="13455" y="47041"/>
                    </a:lnTo>
                    <a:lnTo>
                      <a:pt x="8612" y="47041"/>
                    </a:lnTo>
                    <a:lnTo>
                      <a:pt x="6241" y="28095"/>
                    </a:lnTo>
                    <a:close/>
                    <a:moveTo>
                      <a:pt x="19691" y="28095"/>
                    </a:moveTo>
                    <a:lnTo>
                      <a:pt x="21346" y="47041"/>
                    </a:lnTo>
                    <a:lnTo>
                      <a:pt x="16504" y="47041"/>
                    </a:lnTo>
                    <a:lnTo>
                      <a:pt x="14579" y="28095"/>
                    </a:lnTo>
                    <a:close/>
                    <a:moveTo>
                      <a:pt x="28028" y="28095"/>
                    </a:moveTo>
                    <a:lnTo>
                      <a:pt x="29232" y="47041"/>
                    </a:lnTo>
                    <a:lnTo>
                      <a:pt x="24391" y="47041"/>
                    </a:lnTo>
                    <a:lnTo>
                      <a:pt x="22911" y="28095"/>
                    </a:lnTo>
                    <a:close/>
                    <a:moveTo>
                      <a:pt x="36365" y="28095"/>
                    </a:moveTo>
                    <a:lnTo>
                      <a:pt x="37119" y="47041"/>
                    </a:lnTo>
                    <a:lnTo>
                      <a:pt x="32277" y="47041"/>
                    </a:lnTo>
                    <a:lnTo>
                      <a:pt x="31248" y="28095"/>
                    </a:lnTo>
                    <a:close/>
                    <a:moveTo>
                      <a:pt x="44698" y="28095"/>
                    </a:moveTo>
                    <a:lnTo>
                      <a:pt x="45005" y="47041"/>
                    </a:lnTo>
                    <a:lnTo>
                      <a:pt x="40168" y="47041"/>
                    </a:lnTo>
                    <a:lnTo>
                      <a:pt x="39581" y="28095"/>
                    </a:lnTo>
                    <a:close/>
                    <a:moveTo>
                      <a:pt x="53035" y="28095"/>
                    </a:moveTo>
                    <a:lnTo>
                      <a:pt x="52897" y="47041"/>
                    </a:lnTo>
                    <a:lnTo>
                      <a:pt x="48056" y="47041"/>
                    </a:lnTo>
                    <a:lnTo>
                      <a:pt x="47918" y="28095"/>
                    </a:lnTo>
                    <a:close/>
                    <a:moveTo>
                      <a:pt x="61366" y="28095"/>
                    </a:moveTo>
                    <a:lnTo>
                      <a:pt x="60784" y="47041"/>
                    </a:lnTo>
                    <a:lnTo>
                      <a:pt x="55942" y="47041"/>
                    </a:lnTo>
                    <a:lnTo>
                      <a:pt x="56250" y="28095"/>
                    </a:lnTo>
                    <a:close/>
                    <a:moveTo>
                      <a:pt x="69704" y="28095"/>
                    </a:moveTo>
                    <a:lnTo>
                      <a:pt x="68670" y="47041"/>
                    </a:lnTo>
                    <a:lnTo>
                      <a:pt x="63828" y="47041"/>
                    </a:lnTo>
                    <a:lnTo>
                      <a:pt x="64587" y="28095"/>
                    </a:lnTo>
                    <a:close/>
                    <a:moveTo>
                      <a:pt x="78036" y="28095"/>
                    </a:moveTo>
                    <a:lnTo>
                      <a:pt x="76561" y="47041"/>
                    </a:lnTo>
                    <a:lnTo>
                      <a:pt x="71719" y="47041"/>
                    </a:lnTo>
                    <a:lnTo>
                      <a:pt x="72925" y="28095"/>
                    </a:lnTo>
                    <a:close/>
                    <a:moveTo>
                      <a:pt x="86373" y="28095"/>
                    </a:moveTo>
                    <a:lnTo>
                      <a:pt x="84449" y="47041"/>
                    </a:lnTo>
                    <a:lnTo>
                      <a:pt x="79606" y="47041"/>
                    </a:lnTo>
                    <a:lnTo>
                      <a:pt x="81256" y="28095"/>
                    </a:lnTo>
                    <a:close/>
                    <a:moveTo>
                      <a:pt x="94706" y="28095"/>
                    </a:moveTo>
                    <a:lnTo>
                      <a:pt x="92335" y="47041"/>
                    </a:lnTo>
                    <a:lnTo>
                      <a:pt x="87493" y="47041"/>
                    </a:lnTo>
                    <a:lnTo>
                      <a:pt x="89593" y="28095"/>
                    </a:lnTo>
                    <a:close/>
                    <a:moveTo>
                      <a:pt x="1" y="1"/>
                    </a:moveTo>
                    <a:lnTo>
                      <a:pt x="5738" y="47098"/>
                    </a:lnTo>
                    <a:cubicBezTo>
                      <a:pt x="5966" y="48966"/>
                      <a:pt x="7555" y="50375"/>
                      <a:pt x="9437" y="50375"/>
                    </a:cubicBezTo>
                    <a:lnTo>
                      <a:pt x="91510" y="50375"/>
                    </a:lnTo>
                    <a:cubicBezTo>
                      <a:pt x="93397" y="50375"/>
                      <a:pt x="94986" y="48966"/>
                      <a:pt x="95213" y="47098"/>
                    </a:cubicBezTo>
                    <a:lnTo>
                      <a:pt x="1009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1372875" y="4162094"/>
                <a:ext cx="1263757" cy="48186"/>
              </a:xfrm>
              <a:custGeom>
                <a:rect b="b" l="l" r="r" t="t"/>
                <a:pathLst>
                  <a:path extrusionOk="0" h="3970" w="104120">
                    <a:moveTo>
                      <a:pt x="1" y="1"/>
                    </a:moveTo>
                    <a:lnTo>
                      <a:pt x="1" y="3970"/>
                    </a:lnTo>
                    <a:lnTo>
                      <a:pt x="104119" y="3970"/>
                    </a:lnTo>
                    <a:lnTo>
                      <a:pt x="1041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1392100" y="4209063"/>
                <a:ext cx="1225244" cy="7210"/>
              </a:xfrm>
              <a:custGeom>
                <a:rect b="b" l="l" r="r" t="t"/>
                <a:pathLst>
                  <a:path extrusionOk="0" h="594" w="100947">
                    <a:moveTo>
                      <a:pt x="50474" y="1"/>
                    </a:moveTo>
                    <a:lnTo>
                      <a:pt x="25240" y="71"/>
                    </a:lnTo>
                    <a:lnTo>
                      <a:pt x="12620" y="152"/>
                    </a:lnTo>
                    <a:lnTo>
                      <a:pt x="1" y="299"/>
                    </a:lnTo>
                    <a:lnTo>
                      <a:pt x="12620" y="441"/>
                    </a:lnTo>
                    <a:lnTo>
                      <a:pt x="25240" y="527"/>
                    </a:lnTo>
                    <a:lnTo>
                      <a:pt x="50474" y="594"/>
                    </a:lnTo>
                    <a:lnTo>
                      <a:pt x="75713" y="527"/>
                    </a:lnTo>
                    <a:lnTo>
                      <a:pt x="88332" y="441"/>
                    </a:lnTo>
                    <a:lnTo>
                      <a:pt x="100946" y="299"/>
                    </a:lnTo>
                    <a:lnTo>
                      <a:pt x="88332" y="152"/>
                    </a:lnTo>
                    <a:lnTo>
                      <a:pt x="75713" y="67"/>
                    </a:lnTo>
                    <a:lnTo>
                      <a:pt x="50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7" name="Google Shape;347;p24"/>
          <p:cNvGrpSpPr/>
          <p:nvPr/>
        </p:nvGrpSpPr>
        <p:grpSpPr>
          <a:xfrm>
            <a:off x="3724842" y="4107975"/>
            <a:ext cx="1696520" cy="810272"/>
            <a:chOff x="3724842" y="4107975"/>
            <a:chExt cx="1696520" cy="810272"/>
          </a:xfrm>
        </p:grpSpPr>
        <p:grpSp>
          <p:nvGrpSpPr>
            <p:cNvPr id="348" name="Google Shape;348;p24"/>
            <p:cNvGrpSpPr/>
            <p:nvPr/>
          </p:nvGrpSpPr>
          <p:grpSpPr>
            <a:xfrm>
              <a:off x="4611139" y="4209039"/>
              <a:ext cx="484762" cy="520570"/>
              <a:chOff x="5516776" y="4365939"/>
              <a:chExt cx="484762" cy="520570"/>
            </a:xfrm>
          </p:grpSpPr>
          <p:sp>
            <p:nvSpPr>
              <p:cNvPr id="349" name="Google Shape;349;p24"/>
              <p:cNvSpPr/>
              <p:nvPr/>
            </p:nvSpPr>
            <p:spPr>
              <a:xfrm>
                <a:off x="5516776" y="4552586"/>
                <a:ext cx="484762" cy="333923"/>
              </a:xfrm>
              <a:custGeom>
                <a:rect b="b" l="l" r="r" t="t"/>
                <a:pathLst>
                  <a:path extrusionOk="0" h="4945" w="7179">
                    <a:moveTo>
                      <a:pt x="2192" y="0"/>
                    </a:moveTo>
                    <a:cubicBezTo>
                      <a:pt x="1465" y="0"/>
                      <a:pt x="761" y="359"/>
                      <a:pt x="533" y="1622"/>
                    </a:cubicBezTo>
                    <a:cubicBezTo>
                      <a:pt x="0" y="4546"/>
                      <a:pt x="2991" y="4944"/>
                      <a:pt x="2991" y="4944"/>
                    </a:cubicBezTo>
                    <a:cubicBezTo>
                      <a:pt x="7044" y="4944"/>
                      <a:pt x="7179" y="1223"/>
                      <a:pt x="6113" y="690"/>
                    </a:cubicBezTo>
                    <a:cubicBezTo>
                      <a:pt x="5727" y="496"/>
                      <a:pt x="5361" y="434"/>
                      <a:pt x="5052" y="434"/>
                    </a:cubicBezTo>
                    <a:cubicBezTo>
                      <a:pt x="4511" y="434"/>
                      <a:pt x="4144" y="622"/>
                      <a:pt x="4144" y="622"/>
                    </a:cubicBezTo>
                    <a:cubicBezTo>
                      <a:pt x="4144" y="622"/>
                      <a:pt x="3149" y="0"/>
                      <a:pt x="2192" y="0"/>
                    </a:cubicBezTo>
                    <a:close/>
                  </a:path>
                </a:pathLst>
              </a:custGeom>
              <a:solidFill>
                <a:srgbClr val="AD2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p:nvPr/>
            </p:nvSpPr>
            <p:spPr>
              <a:xfrm>
                <a:off x="5674521" y="4402674"/>
                <a:ext cx="135928" cy="195492"/>
              </a:xfrm>
              <a:custGeom>
                <a:rect b="b" l="l" r="r" t="t"/>
                <a:pathLst>
                  <a:path extrusionOk="0" h="2895" w="2013">
                    <a:moveTo>
                      <a:pt x="56" y="1"/>
                    </a:moveTo>
                    <a:cubicBezTo>
                      <a:pt x="37" y="1"/>
                      <a:pt x="18" y="13"/>
                      <a:pt x="12" y="33"/>
                    </a:cubicBezTo>
                    <a:cubicBezTo>
                      <a:pt x="0" y="57"/>
                      <a:pt x="12" y="84"/>
                      <a:pt x="36" y="96"/>
                    </a:cubicBezTo>
                    <a:cubicBezTo>
                      <a:pt x="1907" y="937"/>
                      <a:pt x="1761" y="2819"/>
                      <a:pt x="1757" y="2839"/>
                    </a:cubicBezTo>
                    <a:cubicBezTo>
                      <a:pt x="1757" y="2866"/>
                      <a:pt x="1776" y="2890"/>
                      <a:pt x="1804" y="2895"/>
                    </a:cubicBezTo>
                    <a:lnTo>
                      <a:pt x="1808" y="2895"/>
                    </a:lnTo>
                    <a:cubicBezTo>
                      <a:pt x="1832" y="2895"/>
                      <a:pt x="1856" y="2875"/>
                      <a:pt x="1859" y="2847"/>
                    </a:cubicBezTo>
                    <a:cubicBezTo>
                      <a:pt x="1859" y="2827"/>
                      <a:pt x="2013" y="873"/>
                      <a:pt x="76" y="6"/>
                    </a:cubicBezTo>
                    <a:cubicBezTo>
                      <a:pt x="70" y="3"/>
                      <a:pt x="63" y="1"/>
                      <a:pt x="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a:off x="5777433" y="4365939"/>
                <a:ext cx="174552" cy="134380"/>
              </a:xfrm>
              <a:custGeom>
                <a:rect b="b" l="l" r="r" t="t"/>
                <a:pathLst>
                  <a:path extrusionOk="0" h="1990" w="2585">
                    <a:moveTo>
                      <a:pt x="1530" y="1"/>
                    </a:moveTo>
                    <a:cubicBezTo>
                      <a:pt x="120" y="1"/>
                      <a:pt x="0" y="1989"/>
                      <a:pt x="0" y="1989"/>
                    </a:cubicBezTo>
                    <a:cubicBezTo>
                      <a:pt x="0" y="1989"/>
                      <a:pt x="2585" y="1792"/>
                      <a:pt x="2075" y="88"/>
                    </a:cubicBezTo>
                    <a:cubicBezTo>
                      <a:pt x="1875" y="28"/>
                      <a:pt x="1694" y="1"/>
                      <a:pt x="1530" y="1"/>
                    </a:cubicBezTo>
                    <a:close/>
                  </a:path>
                </a:pathLst>
              </a:custGeom>
              <a:solidFill>
                <a:srgbClr val="57B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 name="Google Shape;352;p24"/>
            <p:cNvSpPr/>
            <p:nvPr/>
          </p:nvSpPr>
          <p:spPr>
            <a:xfrm flipH="1">
              <a:off x="3724842" y="4700201"/>
              <a:ext cx="1696520" cy="218046"/>
            </a:xfrm>
            <a:custGeom>
              <a:rect b="b" l="l" r="r" t="t"/>
              <a:pathLst>
                <a:path extrusionOk="0" h="5050" w="3216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 name="Google Shape;353;p24"/>
            <p:cNvGrpSpPr/>
            <p:nvPr/>
          </p:nvGrpSpPr>
          <p:grpSpPr>
            <a:xfrm>
              <a:off x="3941222" y="4107975"/>
              <a:ext cx="1263757" cy="697829"/>
              <a:chOff x="3940200" y="4107975"/>
              <a:chExt cx="1263757" cy="697829"/>
            </a:xfrm>
          </p:grpSpPr>
          <p:sp>
            <p:nvSpPr>
              <p:cNvPr id="354" name="Google Shape;354;p24"/>
              <p:cNvSpPr/>
              <p:nvPr/>
            </p:nvSpPr>
            <p:spPr>
              <a:xfrm>
                <a:off x="3950055" y="4107975"/>
                <a:ext cx="680938" cy="101688"/>
              </a:xfrm>
              <a:custGeom>
                <a:rect b="b" l="l" r="r" t="t"/>
                <a:pathLst>
                  <a:path extrusionOk="0" h="8378" w="56102">
                    <a:moveTo>
                      <a:pt x="1824" y="1"/>
                    </a:moveTo>
                    <a:cubicBezTo>
                      <a:pt x="939" y="1"/>
                      <a:pt x="190" y="674"/>
                      <a:pt x="114" y="1571"/>
                    </a:cubicBezTo>
                    <a:lnTo>
                      <a:pt x="80" y="2013"/>
                    </a:lnTo>
                    <a:cubicBezTo>
                      <a:pt x="0" y="2956"/>
                      <a:pt x="701" y="3782"/>
                      <a:pt x="1640" y="3862"/>
                    </a:cubicBezTo>
                    <a:lnTo>
                      <a:pt x="55779" y="8378"/>
                    </a:lnTo>
                    <a:lnTo>
                      <a:pt x="56102" y="4526"/>
                    </a:lnTo>
                    <a:lnTo>
                      <a:pt x="1963" y="6"/>
                    </a:lnTo>
                    <a:cubicBezTo>
                      <a:pt x="1917" y="3"/>
                      <a:pt x="1870" y="1"/>
                      <a:pt x="18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p:nvPr/>
            </p:nvSpPr>
            <p:spPr>
              <a:xfrm>
                <a:off x="4506861" y="4107975"/>
                <a:ext cx="680962" cy="101688"/>
              </a:xfrm>
              <a:custGeom>
                <a:rect b="b" l="l" r="r" t="t"/>
                <a:pathLst>
                  <a:path extrusionOk="0" h="8378" w="56104">
                    <a:moveTo>
                      <a:pt x="54279" y="1"/>
                    </a:moveTo>
                    <a:cubicBezTo>
                      <a:pt x="54233" y="1"/>
                      <a:pt x="54186" y="3"/>
                      <a:pt x="54140" y="6"/>
                    </a:cubicBezTo>
                    <a:lnTo>
                      <a:pt x="0" y="4526"/>
                    </a:lnTo>
                    <a:lnTo>
                      <a:pt x="322" y="8378"/>
                    </a:lnTo>
                    <a:lnTo>
                      <a:pt x="54462" y="3862"/>
                    </a:lnTo>
                    <a:cubicBezTo>
                      <a:pt x="55405" y="3782"/>
                      <a:pt x="56103" y="2956"/>
                      <a:pt x="56027" y="2013"/>
                    </a:cubicBezTo>
                    <a:lnTo>
                      <a:pt x="55989" y="1571"/>
                    </a:lnTo>
                    <a:cubicBezTo>
                      <a:pt x="55912" y="674"/>
                      <a:pt x="55163" y="1"/>
                      <a:pt x="54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4"/>
              <p:cNvSpPr/>
              <p:nvPr/>
            </p:nvSpPr>
            <p:spPr>
              <a:xfrm>
                <a:off x="3959425" y="4194378"/>
                <a:ext cx="1225244" cy="611427"/>
              </a:xfrm>
              <a:custGeom>
                <a:rect b="b" l="l" r="r" t="t"/>
                <a:pathLst>
                  <a:path extrusionOk="0" h="50375" w="100947">
                    <a:moveTo>
                      <a:pt x="8612" y="3336"/>
                    </a:moveTo>
                    <a:lnTo>
                      <a:pt x="11008" y="24951"/>
                    </a:lnTo>
                    <a:lnTo>
                      <a:pt x="5848" y="24951"/>
                    </a:lnTo>
                    <a:lnTo>
                      <a:pt x="3140" y="3336"/>
                    </a:lnTo>
                    <a:close/>
                    <a:moveTo>
                      <a:pt x="17533" y="3336"/>
                    </a:moveTo>
                    <a:lnTo>
                      <a:pt x="19420" y="24951"/>
                    </a:lnTo>
                    <a:lnTo>
                      <a:pt x="14256" y="24951"/>
                    </a:lnTo>
                    <a:lnTo>
                      <a:pt x="12061" y="3336"/>
                    </a:lnTo>
                    <a:close/>
                    <a:moveTo>
                      <a:pt x="26453" y="3336"/>
                    </a:moveTo>
                    <a:lnTo>
                      <a:pt x="27829" y="24951"/>
                    </a:lnTo>
                    <a:lnTo>
                      <a:pt x="22664" y="24951"/>
                    </a:lnTo>
                    <a:lnTo>
                      <a:pt x="20981" y="3336"/>
                    </a:lnTo>
                    <a:close/>
                    <a:moveTo>
                      <a:pt x="35374" y="3336"/>
                    </a:moveTo>
                    <a:lnTo>
                      <a:pt x="36237" y="24951"/>
                    </a:lnTo>
                    <a:lnTo>
                      <a:pt x="31077" y="24951"/>
                    </a:lnTo>
                    <a:lnTo>
                      <a:pt x="29896" y="3336"/>
                    </a:lnTo>
                    <a:close/>
                    <a:moveTo>
                      <a:pt x="44294" y="3336"/>
                    </a:moveTo>
                    <a:lnTo>
                      <a:pt x="44646" y="24951"/>
                    </a:lnTo>
                    <a:lnTo>
                      <a:pt x="39485" y="24951"/>
                    </a:lnTo>
                    <a:lnTo>
                      <a:pt x="38817" y="3336"/>
                    </a:lnTo>
                    <a:close/>
                    <a:moveTo>
                      <a:pt x="53215" y="3336"/>
                    </a:moveTo>
                    <a:lnTo>
                      <a:pt x="53053" y="24951"/>
                    </a:lnTo>
                    <a:lnTo>
                      <a:pt x="47894" y="24951"/>
                    </a:lnTo>
                    <a:lnTo>
                      <a:pt x="47737" y="3336"/>
                    </a:lnTo>
                    <a:close/>
                    <a:moveTo>
                      <a:pt x="62130" y="3336"/>
                    </a:moveTo>
                    <a:lnTo>
                      <a:pt x="61467" y="24951"/>
                    </a:lnTo>
                    <a:lnTo>
                      <a:pt x="56302" y="24951"/>
                    </a:lnTo>
                    <a:lnTo>
                      <a:pt x="56658" y="3336"/>
                    </a:lnTo>
                    <a:close/>
                    <a:moveTo>
                      <a:pt x="71051" y="3336"/>
                    </a:moveTo>
                    <a:lnTo>
                      <a:pt x="69874" y="24951"/>
                    </a:lnTo>
                    <a:lnTo>
                      <a:pt x="64710" y="24951"/>
                    </a:lnTo>
                    <a:lnTo>
                      <a:pt x="65578" y="3336"/>
                    </a:lnTo>
                    <a:close/>
                    <a:moveTo>
                      <a:pt x="79971" y="3336"/>
                    </a:moveTo>
                    <a:lnTo>
                      <a:pt x="78283" y="24951"/>
                    </a:lnTo>
                    <a:lnTo>
                      <a:pt x="73124" y="24951"/>
                    </a:lnTo>
                    <a:lnTo>
                      <a:pt x="74494" y="3336"/>
                    </a:lnTo>
                    <a:close/>
                    <a:moveTo>
                      <a:pt x="88892" y="3336"/>
                    </a:moveTo>
                    <a:lnTo>
                      <a:pt x="86691" y="24951"/>
                    </a:lnTo>
                    <a:lnTo>
                      <a:pt x="81531" y="24951"/>
                    </a:lnTo>
                    <a:lnTo>
                      <a:pt x="83414" y="3336"/>
                    </a:lnTo>
                    <a:close/>
                    <a:moveTo>
                      <a:pt x="97812" y="3336"/>
                    </a:moveTo>
                    <a:lnTo>
                      <a:pt x="95104" y="24951"/>
                    </a:lnTo>
                    <a:lnTo>
                      <a:pt x="89940" y="24951"/>
                    </a:lnTo>
                    <a:lnTo>
                      <a:pt x="92335" y="3336"/>
                    </a:lnTo>
                    <a:close/>
                    <a:moveTo>
                      <a:pt x="11359" y="28095"/>
                    </a:moveTo>
                    <a:lnTo>
                      <a:pt x="13455" y="47041"/>
                    </a:lnTo>
                    <a:lnTo>
                      <a:pt x="8612" y="47041"/>
                    </a:lnTo>
                    <a:lnTo>
                      <a:pt x="6241" y="28095"/>
                    </a:lnTo>
                    <a:close/>
                    <a:moveTo>
                      <a:pt x="19691" y="28095"/>
                    </a:moveTo>
                    <a:lnTo>
                      <a:pt x="21346" y="47041"/>
                    </a:lnTo>
                    <a:lnTo>
                      <a:pt x="16504" y="47041"/>
                    </a:lnTo>
                    <a:lnTo>
                      <a:pt x="14579" y="28095"/>
                    </a:lnTo>
                    <a:close/>
                    <a:moveTo>
                      <a:pt x="28028" y="28095"/>
                    </a:moveTo>
                    <a:lnTo>
                      <a:pt x="29232" y="47041"/>
                    </a:lnTo>
                    <a:lnTo>
                      <a:pt x="24391" y="47041"/>
                    </a:lnTo>
                    <a:lnTo>
                      <a:pt x="22911" y="28095"/>
                    </a:lnTo>
                    <a:close/>
                    <a:moveTo>
                      <a:pt x="36365" y="28095"/>
                    </a:moveTo>
                    <a:lnTo>
                      <a:pt x="37119" y="47041"/>
                    </a:lnTo>
                    <a:lnTo>
                      <a:pt x="32277" y="47041"/>
                    </a:lnTo>
                    <a:lnTo>
                      <a:pt x="31248" y="28095"/>
                    </a:lnTo>
                    <a:close/>
                    <a:moveTo>
                      <a:pt x="44698" y="28095"/>
                    </a:moveTo>
                    <a:lnTo>
                      <a:pt x="45005" y="47041"/>
                    </a:lnTo>
                    <a:lnTo>
                      <a:pt x="40168" y="47041"/>
                    </a:lnTo>
                    <a:lnTo>
                      <a:pt x="39581" y="28095"/>
                    </a:lnTo>
                    <a:close/>
                    <a:moveTo>
                      <a:pt x="53035" y="28095"/>
                    </a:moveTo>
                    <a:lnTo>
                      <a:pt x="52897" y="47041"/>
                    </a:lnTo>
                    <a:lnTo>
                      <a:pt x="48056" y="47041"/>
                    </a:lnTo>
                    <a:lnTo>
                      <a:pt x="47918" y="28095"/>
                    </a:lnTo>
                    <a:close/>
                    <a:moveTo>
                      <a:pt x="61366" y="28095"/>
                    </a:moveTo>
                    <a:lnTo>
                      <a:pt x="60784" y="47041"/>
                    </a:lnTo>
                    <a:lnTo>
                      <a:pt x="55942" y="47041"/>
                    </a:lnTo>
                    <a:lnTo>
                      <a:pt x="56250" y="28095"/>
                    </a:lnTo>
                    <a:close/>
                    <a:moveTo>
                      <a:pt x="69704" y="28095"/>
                    </a:moveTo>
                    <a:lnTo>
                      <a:pt x="68670" y="47041"/>
                    </a:lnTo>
                    <a:lnTo>
                      <a:pt x="63828" y="47041"/>
                    </a:lnTo>
                    <a:lnTo>
                      <a:pt x="64587" y="28095"/>
                    </a:lnTo>
                    <a:close/>
                    <a:moveTo>
                      <a:pt x="78036" y="28095"/>
                    </a:moveTo>
                    <a:lnTo>
                      <a:pt x="76561" y="47041"/>
                    </a:lnTo>
                    <a:lnTo>
                      <a:pt x="71719" y="47041"/>
                    </a:lnTo>
                    <a:lnTo>
                      <a:pt x="72925" y="28095"/>
                    </a:lnTo>
                    <a:close/>
                    <a:moveTo>
                      <a:pt x="86373" y="28095"/>
                    </a:moveTo>
                    <a:lnTo>
                      <a:pt x="84449" y="47041"/>
                    </a:lnTo>
                    <a:lnTo>
                      <a:pt x="79606" y="47041"/>
                    </a:lnTo>
                    <a:lnTo>
                      <a:pt x="81256" y="28095"/>
                    </a:lnTo>
                    <a:close/>
                    <a:moveTo>
                      <a:pt x="94706" y="28095"/>
                    </a:moveTo>
                    <a:lnTo>
                      <a:pt x="92335" y="47041"/>
                    </a:lnTo>
                    <a:lnTo>
                      <a:pt x="87493" y="47041"/>
                    </a:lnTo>
                    <a:lnTo>
                      <a:pt x="89593" y="28095"/>
                    </a:lnTo>
                    <a:close/>
                    <a:moveTo>
                      <a:pt x="1" y="1"/>
                    </a:moveTo>
                    <a:lnTo>
                      <a:pt x="5738" y="47098"/>
                    </a:lnTo>
                    <a:cubicBezTo>
                      <a:pt x="5966" y="48966"/>
                      <a:pt x="7555" y="50375"/>
                      <a:pt x="9437" y="50375"/>
                    </a:cubicBezTo>
                    <a:lnTo>
                      <a:pt x="91510" y="50375"/>
                    </a:lnTo>
                    <a:cubicBezTo>
                      <a:pt x="93397" y="50375"/>
                      <a:pt x="94986" y="48966"/>
                      <a:pt x="95213" y="47098"/>
                    </a:cubicBezTo>
                    <a:lnTo>
                      <a:pt x="1009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4"/>
              <p:cNvSpPr/>
              <p:nvPr/>
            </p:nvSpPr>
            <p:spPr>
              <a:xfrm>
                <a:off x="3940200" y="4162094"/>
                <a:ext cx="1263757" cy="48186"/>
              </a:xfrm>
              <a:custGeom>
                <a:rect b="b" l="l" r="r" t="t"/>
                <a:pathLst>
                  <a:path extrusionOk="0" h="3970" w="104120">
                    <a:moveTo>
                      <a:pt x="1" y="1"/>
                    </a:moveTo>
                    <a:lnTo>
                      <a:pt x="1" y="3970"/>
                    </a:lnTo>
                    <a:lnTo>
                      <a:pt x="104119" y="3970"/>
                    </a:lnTo>
                    <a:lnTo>
                      <a:pt x="1041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4"/>
              <p:cNvSpPr/>
              <p:nvPr/>
            </p:nvSpPr>
            <p:spPr>
              <a:xfrm>
                <a:off x="3959425" y="4209063"/>
                <a:ext cx="1225244" cy="7210"/>
              </a:xfrm>
              <a:custGeom>
                <a:rect b="b" l="l" r="r" t="t"/>
                <a:pathLst>
                  <a:path extrusionOk="0" h="594" w="100947">
                    <a:moveTo>
                      <a:pt x="50474" y="1"/>
                    </a:moveTo>
                    <a:lnTo>
                      <a:pt x="25240" y="71"/>
                    </a:lnTo>
                    <a:lnTo>
                      <a:pt x="12620" y="152"/>
                    </a:lnTo>
                    <a:lnTo>
                      <a:pt x="1" y="299"/>
                    </a:lnTo>
                    <a:lnTo>
                      <a:pt x="12620" y="441"/>
                    </a:lnTo>
                    <a:lnTo>
                      <a:pt x="25240" y="527"/>
                    </a:lnTo>
                    <a:lnTo>
                      <a:pt x="50474" y="594"/>
                    </a:lnTo>
                    <a:lnTo>
                      <a:pt x="75713" y="527"/>
                    </a:lnTo>
                    <a:lnTo>
                      <a:pt x="88332" y="441"/>
                    </a:lnTo>
                    <a:lnTo>
                      <a:pt x="100946" y="299"/>
                    </a:lnTo>
                    <a:lnTo>
                      <a:pt x="88332" y="152"/>
                    </a:lnTo>
                    <a:lnTo>
                      <a:pt x="75713" y="67"/>
                    </a:lnTo>
                    <a:lnTo>
                      <a:pt x="50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9" name="Google Shape;359;p24"/>
          <p:cNvGrpSpPr/>
          <p:nvPr/>
        </p:nvGrpSpPr>
        <p:grpSpPr>
          <a:xfrm>
            <a:off x="6300238" y="3468871"/>
            <a:ext cx="1696520" cy="1449376"/>
            <a:chOff x="6293188" y="3468871"/>
            <a:chExt cx="1696520" cy="1449376"/>
          </a:xfrm>
        </p:grpSpPr>
        <p:sp>
          <p:nvSpPr>
            <p:cNvPr id="360" name="Google Shape;360;p24"/>
            <p:cNvSpPr/>
            <p:nvPr/>
          </p:nvSpPr>
          <p:spPr>
            <a:xfrm flipH="1">
              <a:off x="6293188" y="4700201"/>
              <a:ext cx="1696520" cy="218046"/>
            </a:xfrm>
            <a:custGeom>
              <a:rect b="b" l="l" r="r" t="t"/>
              <a:pathLst>
                <a:path extrusionOk="0" h="5050" w="3216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1" name="Google Shape;361;p24"/>
            <p:cNvGrpSpPr/>
            <p:nvPr/>
          </p:nvGrpSpPr>
          <p:grpSpPr>
            <a:xfrm>
              <a:off x="6964858" y="3468871"/>
              <a:ext cx="776072" cy="1286786"/>
              <a:chOff x="6624299" y="3082240"/>
              <a:chExt cx="1183578" cy="1962461"/>
            </a:xfrm>
          </p:grpSpPr>
          <p:grpSp>
            <p:nvGrpSpPr>
              <p:cNvPr id="362" name="Google Shape;362;p24"/>
              <p:cNvGrpSpPr/>
              <p:nvPr/>
            </p:nvGrpSpPr>
            <p:grpSpPr>
              <a:xfrm>
                <a:off x="6887360" y="3082240"/>
                <a:ext cx="739266" cy="1280073"/>
                <a:chOff x="6887360" y="2941940"/>
                <a:chExt cx="739266" cy="1280073"/>
              </a:xfrm>
            </p:grpSpPr>
            <p:sp>
              <p:nvSpPr>
                <p:cNvPr id="363" name="Google Shape;363;p24"/>
                <p:cNvSpPr/>
                <p:nvPr/>
              </p:nvSpPr>
              <p:spPr>
                <a:xfrm>
                  <a:off x="7242421" y="3003260"/>
                  <a:ext cx="200248" cy="1218753"/>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4"/>
                <p:cNvSpPr/>
                <p:nvPr/>
              </p:nvSpPr>
              <p:spPr>
                <a:xfrm>
                  <a:off x="7422846" y="3619498"/>
                  <a:ext cx="203780" cy="251659"/>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4"/>
                <p:cNvSpPr/>
                <p:nvPr/>
              </p:nvSpPr>
              <p:spPr>
                <a:xfrm>
                  <a:off x="7397338" y="3419253"/>
                  <a:ext cx="202112" cy="23085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4"/>
                <p:cNvSpPr/>
                <p:nvPr/>
              </p:nvSpPr>
              <p:spPr>
                <a:xfrm>
                  <a:off x="7374085" y="3226169"/>
                  <a:ext cx="148150" cy="269024"/>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4"/>
                <p:cNvSpPr/>
                <p:nvPr/>
              </p:nvSpPr>
              <p:spPr>
                <a:xfrm>
                  <a:off x="7329151" y="3064972"/>
                  <a:ext cx="123426" cy="217614"/>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4"/>
                <p:cNvSpPr/>
                <p:nvPr/>
              </p:nvSpPr>
              <p:spPr>
                <a:xfrm>
                  <a:off x="7279998" y="2941940"/>
                  <a:ext cx="85947" cy="171501"/>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
                <p:cNvSpPr/>
                <p:nvPr/>
              </p:nvSpPr>
              <p:spPr>
                <a:xfrm>
                  <a:off x="7090939" y="2952144"/>
                  <a:ext cx="162474" cy="89675"/>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4"/>
                <p:cNvSpPr/>
                <p:nvPr/>
              </p:nvSpPr>
              <p:spPr>
                <a:xfrm>
                  <a:off x="7089565" y="3107945"/>
                  <a:ext cx="219576" cy="95562"/>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4"/>
                <p:cNvSpPr/>
                <p:nvPr/>
              </p:nvSpPr>
              <p:spPr>
                <a:xfrm>
                  <a:off x="7126945" y="3272674"/>
                  <a:ext cx="220851" cy="117931"/>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4"/>
                <p:cNvSpPr/>
                <p:nvPr/>
              </p:nvSpPr>
              <p:spPr>
                <a:xfrm>
                  <a:off x="7090350" y="3435147"/>
                  <a:ext cx="295122" cy="139025"/>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4"/>
                <p:cNvSpPr/>
                <p:nvPr/>
              </p:nvSpPr>
              <p:spPr>
                <a:xfrm>
                  <a:off x="7139209" y="3640984"/>
                  <a:ext cx="271772" cy="137652"/>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4"/>
                <p:cNvSpPr/>
                <p:nvPr/>
              </p:nvSpPr>
              <p:spPr>
                <a:xfrm>
                  <a:off x="6887360" y="3373925"/>
                  <a:ext cx="447393" cy="585143"/>
                </a:xfrm>
                <a:custGeom>
                  <a:rect b="b" l="l" r="r" t="t"/>
                  <a:pathLst>
                    <a:path extrusionOk="0" h="5964" w="4560">
                      <a:moveTo>
                        <a:pt x="1" y="773"/>
                      </a:moveTo>
                      <a:lnTo>
                        <a:pt x="1" y="773"/>
                      </a:lnTo>
                      <a:cubicBezTo>
                        <a:pt x="530" y="2738"/>
                        <a:pt x="3446" y="5659"/>
                        <a:pt x="3387" y="5840"/>
                      </a:cubicBezTo>
                      <a:lnTo>
                        <a:pt x="4106" y="5916"/>
                      </a:lnTo>
                      <a:lnTo>
                        <a:pt x="4106" y="5916"/>
                      </a:lnTo>
                      <a:cubicBezTo>
                        <a:pt x="3842" y="5446"/>
                        <a:pt x="1656" y="1625"/>
                        <a:pt x="1" y="773"/>
                      </a:cubicBezTo>
                      <a:close/>
                      <a:moveTo>
                        <a:pt x="4106" y="5916"/>
                      </a:moveTo>
                      <a:cubicBezTo>
                        <a:pt x="4124" y="5947"/>
                        <a:pt x="4133" y="5964"/>
                        <a:pt x="4133" y="5964"/>
                      </a:cubicBezTo>
                      <a:cubicBezTo>
                        <a:pt x="4133" y="5964"/>
                        <a:pt x="4125" y="5947"/>
                        <a:pt x="4109" y="5916"/>
                      </a:cubicBezTo>
                      <a:lnTo>
                        <a:pt x="4109" y="5916"/>
                      </a:lnTo>
                      <a:lnTo>
                        <a:pt x="4106" y="5916"/>
                      </a:lnTo>
                      <a:close/>
                      <a:moveTo>
                        <a:pt x="1461" y="0"/>
                      </a:moveTo>
                      <a:lnTo>
                        <a:pt x="1461" y="0"/>
                      </a:lnTo>
                      <a:cubicBezTo>
                        <a:pt x="1699" y="1151"/>
                        <a:pt x="3857" y="5419"/>
                        <a:pt x="4109" y="5916"/>
                      </a:cubicBezTo>
                      <a:lnTo>
                        <a:pt x="4109" y="5916"/>
                      </a:lnTo>
                      <a:lnTo>
                        <a:pt x="4559" y="5964"/>
                      </a:lnTo>
                      <a:cubicBezTo>
                        <a:pt x="4559" y="5964"/>
                        <a:pt x="3099" y="1228"/>
                        <a:pt x="1461" y="0"/>
                      </a:cubicBezTo>
                      <a:close/>
                    </a:path>
                  </a:pathLst>
                </a:custGeom>
                <a:solidFill>
                  <a:srgbClr val="57B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24"/>
              <p:cNvGrpSpPr/>
              <p:nvPr/>
            </p:nvGrpSpPr>
            <p:grpSpPr>
              <a:xfrm>
                <a:off x="6624299" y="3909024"/>
                <a:ext cx="1183578" cy="1135677"/>
                <a:chOff x="6624299" y="3768724"/>
                <a:chExt cx="1183578" cy="1135677"/>
              </a:xfrm>
            </p:grpSpPr>
            <p:sp>
              <p:nvSpPr>
                <p:cNvPr id="376" name="Google Shape;376;p24"/>
                <p:cNvSpPr/>
                <p:nvPr/>
              </p:nvSpPr>
              <p:spPr>
                <a:xfrm>
                  <a:off x="6624299" y="3768724"/>
                  <a:ext cx="1183578" cy="1135677"/>
                </a:xfrm>
                <a:custGeom>
                  <a:rect b="b" l="l" r="r" t="t"/>
                  <a:pathLst>
                    <a:path extrusionOk="0" h="16818" w="17528">
                      <a:moveTo>
                        <a:pt x="6461" y="1"/>
                      </a:moveTo>
                      <a:lnTo>
                        <a:pt x="6181" y="995"/>
                      </a:lnTo>
                      <a:cubicBezTo>
                        <a:pt x="3904" y="1986"/>
                        <a:pt x="379" y="8178"/>
                        <a:pt x="0" y="15230"/>
                      </a:cubicBezTo>
                      <a:cubicBezTo>
                        <a:pt x="2013" y="15905"/>
                        <a:pt x="8158" y="16552"/>
                        <a:pt x="8588" y="16552"/>
                      </a:cubicBezTo>
                      <a:cubicBezTo>
                        <a:pt x="8588" y="16552"/>
                        <a:pt x="9016" y="16817"/>
                        <a:pt x="10035" y="16817"/>
                      </a:cubicBezTo>
                      <a:cubicBezTo>
                        <a:pt x="10544" y="16817"/>
                        <a:pt x="11201" y="16751"/>
                        <a:pt x="12025" y="16552"/>
                      </a:cubicBezTo>
                      <a:cubicBezTo>
                        <a:pt x="16197" y="13758"/>
                        <a:pt x="16927" y="4369"/>
                        <a:pt x="16927" y="4369"/>
                      </a:cubicBezTo>
                      <a:lnTo>
                        <a:pt x="17527" y="3265"/>
                      </a:lnTo>
                      <a:lnTo>
                        <a:pt x="646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4"/>
                <p:cNvSpPr/>
                <p:nvPr/>
              </p:nvSpPr>
              <p:spPr>
                <a:xfrm>
                  <a:off x="7041621" y="3835914"/>
                  <a:ext cx="740344" cy="1068150"/>
                </a:xfrm>
                <a:custGeom>
                  <a:rect b="b" l="l" r="r" t="t"/>
                  <a:pathLst>
                    <a:path extrusionOk="0" h="15818" w="10964">
                      <a:moveTo>
                        <a:pt x="1" y="0"/>
                      </a:moveTo>
                      <a:lnTo>
                        <a:pt x="2672" y="880"/>
                      </a:lnTo>
                      <a:lnTo>
                        <a:pt x="5352" y="1753"/>
                      </a:lnTo>
                      <a:cubicBezTo>
                        <a:pt x="7079" y="2312"/>
                        <a:pt x="8810" y="2855"/>
                        <a:pt x="10537" y="3403"/>
                      </a:cubicBezTo>
                      <a:lnTo>
                        <a:pt x="10537" y="3403"/>
                      </a:lnTo>
                      <a:cubicBezTo>
                        <a:pt x="9540" y="4087"/>
                        <a:pt x="8613" y="4859"/>
                        <a:pt x="7744" y="5699"/>
                      </a:cubicBezTo>
                      <a:cubicBezTo>
                        <a:pt x="6832" y="6579"/>
                        <a:pt x="5987" y="7538"/>
                        <a:pt x="5277" y="8596"/>
                      </a:cubicBezTo>
                      <a:cubicBezTo>
                        <a:pt x="4922" y="9124"/>
                        <a:pt x="4614" y="9685"/>
                        <a:pt x="4354" y="10265"/>
                      </a:cubicBezTo>
                      <a:cubicBezTo>
                        <a:pt x="4089" y="10845"/>
                        <a:pt x="3876" y="11449"/>
                        <a:pt x="3754" y="12073"/>
                      </a:cubicBezTo>
                      <a:cubicBezTo>
                        <a:pt x="3623" y="12696"/>
                        <a:pt x="3576" y="13335"/>
                        <a:pt x="3623" y="13971"/>
                      </a:cubicBezTo>
                      <a:cubicBezTo>
                        <a:pt x="3679" y="14606"/>
                        <a:pt x="3825" y="15226"/>
                        <a:pt x="4046" y="15818"/>
                      </a:cubicBezTo>
                      <a:cubicBezTo>
                        <a:pt x="3845" y="15218"/>
                        <a:pt x="3714" y="14598"/>
                        <a:pt x="3679" y="13967"/>
                      </a:cubicBezTo>
                      <a:cubicBezTo>
                        <a:pt x="3652" y="13335"/>
                        <a:pt x="3723" y="12708"/>
                        <a:pt x="3856" y="12096"/>
                      </a:cubicBezTo>
                      <a:cubicBezTo>
                        <a:pt x="3987" y="11481"/>
                        <a:pt x="4212" y="10889"/>
                        <a:pt x="4476" y="10321"/>
                      </a:cubicBezTo>
                      <a:cubicBezTo>
                        <a:pt x="4745" y="9752"/>
                        <a:pt x="5060" y="9208"/>
                        <a:pt x="5419" y="8690"/>
                      </a:cubicBezTo>
                      <a:cubicBezTo>
                        <a:pt x="6126" y="7649"/>
                        <a:pt x="6967" y="6701"/>
                        <a:pt x="7874" y="5833"/>
                      </a:cubicBezTo>
                      <a:cubicBezTo>
                        <a:pt x="8332" y="5399"/>
                        <a:pt x="8805" y="4984"/>
                        <a:pt x="9295" y="4586"/>
                      </a:cubicBezTo>
                      <a:cubicBezTo>
                        <a:pt x="9780" y="4188"/>
                        <a:pt x="10282" y="3800"/>
                        <a:pt x="10803" y="3454"/>
                      </a:cubicBezTo>
                      <a:lnTo>
                        <a:pt x="10964" y="3343"/>
                      </a:lnTo>
                      <a:lnTo>
                        <a:pt x="10779" y="3284"/>
                      </a:lnTo>
                      <a:cubicBezTo>
                        <a:pt x="8983" y="2727"/>
                        <a:pt x="7191" y="2163"/>
                        <a:pt x="5396" y="1622"/>
                      </a:cubicBezTo>
                      <a:lnTo>
                        <a:pt x="2700" y="802"/>
                      </a:lnTo>
                      <a:lnTo>
                        <a:pt x="1" y="0"/>
                      </a:lnTo>
                      <a:close/>
                    </a:path>
                  </a:pathLst>
                </a:custGeom>
                <a:solidFill>
                  <a:srgbClr val="FF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4"/>
                <p:cNvSpPr/>
                <p:nvPr/>
              </p:nvSpPr>
              <p:spPr>
                <a:xfrm>
                  <a:off x="6946271" y="3962191"/>
                  <a:ext cx="539120" cy="246610"/>
                </a:xfrm>
                <a:custGeom>
                  <a:rect b="b" l="l" r="r" t="t"/>
                  <a:pathLst>
                    <a:path extrusionOk="0" h="3652" w="7984">
                      <a:moveTo>
                        <a:pt x="722" y="1"/>
                      </a:moveTo>
                      <a:lnTo>
                        <a:pt x="0" y="1287"/>
                      </a:lnTo>
                      <a:lnTo>
                        <a:pt x="6788" y="3651"/>
                      </a:lnTo>
                      <a:lnTo>
                        <a:pt x="7984" y="2176"/>
                      </a:lnTo>
                      <a:lnTo>
                        <a:pt x="722"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9" name="Google Shape;379;p24"/>
            <p:cNvGrpSpPr/>
            <p:nvPr/>
          </p:nvGrpSpPr>
          <p:grpSpPr>
            <a:xfrm>
              <a:off x="6509570" y="4107975"/>
              <a:ext cx="1263757" cy="697829"/>
              <a:chOff x="6523650" y="4107975"/>
              <a:chExt cx="1263757" cy="697829"/>
            </a:xfrm>
          </p:grpSpPr>
          <p:sp>
            <p:nvSpPr>
              <p:cNvPr id="380" name="Google Shape;380;p24"/>
              <p:cNvSpPr/>
              <p:nvPr/>
            </p:nvSpPr>
            <p:spPr>
              <a:xfrm>
                <a:off x="6533505" y="4107975"/>
                <a:ext cx="680938" cy="101688"/>
              </a:xfrm>
              <a:custGeom>
                <a:rect b="b" l="l" r="r" t="t"/>
                <a:pathLst>
                  <a:path extrusionOk="0" h="8378" w="56102">
                    <a:moveTo>
                      <a:pt x="1824" y="1"/>
                    </a:moveTo>
                    <a:cubicBezTo>
                      <a:pt x="939" y="1"/>
                      <a:pt x="190" y="674"/>
                      <a:pt x="114" y="1571"/>
                    </a:cubicBezTo>
                    <a:lnTo>
                      <a:pt x="80" y="2013"/>
                    </a:lnTo>
                    <a:cubicBezTo>
                      <a:pt x="0" y="2956"/>
                      <a:pt x="701" y="3782"/>
                      <a:pt x="1640" y="3862"/>
                    </a:cubicBezTo>
                    <a:lnTo>
                      <a:pt x="55779" y="8378"/>
                    </a:lnTo>
                    <a:lnTo>
                      <a:pt x="56102" y="4526"/>
                    </a:lnTo>
                    <a:lnTo>
                      <a:pt x="1963" y="6"/>
                    </a:lnTo>
                    <a:cubicBezTo>
                      <a:pt x="1917" y="3"/>
                      <a:pt x="1870" y="1"/>
                      <a:pt x="18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4"/>
              <p:cNvSpPr/>
              <p:nvPr/>
            </p:nvSpPr>
            <p:spPr>
              <a:xfrm>
                <a:off x="7090311" y="4107975"/>
                <a:ext cx="680962" cy="101688"/>
              </a:xfrm>
              <a:custGeom>
                <a:rect b="b" l="l" r="r" t="t"/>
                <a:pathLst>
                  <a:path extrusionOk="0" h="8378" w="56104">
                    <a:moveTo>
                      <a:pt x="54279" y="1"/>
                    </a:moveTo>
                    <a:cubicBezTo>
                      <a:pt x="54233" y="1"/>
                      <a:pt x="54186" y="3"/>
                      <a:pt x="54140" y="6"/>
                    </a:cubicBezTo>
                    <a:lnTo>
                      <a:pt x="0" y="4526"/>
                    </a:lnTo>
                    <a:lnTo>
                      <a:pt x="322" y="8378"/>
                    </a:lnTo>
                    <a:lnTo>
                      <a:pt x="54462" y="3862"/>
                    </a:lnTo>
                    <a:cubicBezTo>
                      <a:pt x="55405" y="3782"/>
                      <a:pt x="56103" y="2956"/>
                      <a:pt x="56027" y="2013"/>
                    </a:cubicBezTo>
                    <a:lnTo>
                      <a:pt x="55989" y="1571"/>
                    </a:lnTo>
                    <a:cubicBezTo>
                      <a:pt x="55912" y="674"/>
                      <a:pt x="55163" y="1"/>
                      <a:pt x="54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4"/>
              <p:cNvSpPr/>
              <p:nvPr/>
            </p:nvSpPr>
            <p:spPr>
              <a:xfrm>
                <a:off x="6542875" y="4194378"/>
                <a:ext cx="1225244" cy="611427"/>
              </a:xfrm>
              <a:custGeom>
                <a:rect b="b" l="l" r="r" t="t"/>
                <a:pathLst>
                  <a:path extrusionOk="0" h="50375" w="100947">
                    <a:moveTo>
                      <a:pt x="8612" y="3336"/>
                    </a:moveTo>
                    <a:lnTo>
                      <a:pt x="11008" y="24951"/>
                    </a:lnTo>
                    <a:lnTo>
                      <a:pt x="5848" y="24951"/>
                    </a:lnTo>
                    <a:lnTo>
                      <a:pt x="3140" y="3336"/>
                    </a:lnTo>
                    <a:close/>
                    <a:moveTo>
                      <a:pt x="17533" y="3336"/>
                    </a:moveTo>
                    <a:lnTo>
                      <a:pt x="19420" y="24951"/>
                    </a:lnTo>
                    <a:lnTo>
                      <a:pt x="14256" y="24951"/>
                    </a:lnTo>
                    <a:lnTo>
                      <a:pt x="12061" y="3336"/>
                    </a:lnTo>
                    <a:close/>
                    <a:moveTo>
                      <a:pt x="26453" y="3336"/>
                    </a:moveTo>
                    <a:lnTo>
                      <a:pt x="27829" y="24951"/>
                    </a:lnTo>
                    <a:lnTo>
                      <a:pt x="22664" y="24951"/>
                    </a:lnTo>
                    <a:lnTo>
                      <a:pt x="20981" y="3336"/>
                    </a:lnTo>
                    <a:close/>
                    <a:moveTo>
                      <a:pt x="35374" y="3336"/>
                    </a:moveTo>
                    <a:lnTo>
                      <a:pt x="36237" y="24951"/>
                    </a:lnTo>
                    <a:lnTo>
                      <a:pt x="31077" y="24951"/>
                    </a:lnTo>
                    <a:lnTo>
                      <a:pt x="29896" y="3336"/>
                    </a:lnTo>
                    <a:close/>
                    <a:moveTo>
                      <a:pt x="44294" y="3336"/>
                    </a:moveTo>
                    <a:lnTo>
                      <a:pt x="44646" y="24951"/>
                    </a:lnTo>
                    <a:lnTo>
                      <a:pt x="39485" y="24951"/>
                    </a:lnTo>
                    <a:lnTo>
                      <a:pt x="38817" y="3336"/>
                    </a:lnTo>
                    <a:close/>
                    <a:moveTo>
                      <a:pt x="53215" y="3336"/>
                    </a:moveTo>
                    <a:lnTo>
                      <a:pt x="53053" y="24951"/>
                    </a:lnTo>
                    <a:lnTo>
                      <a:pt x="47894" y="24951"/>
                    </a:lnTo>
                    <a:lnTo>
                      <a:pt x="47737" y="3336"/>
                    </a:lnTo>
                    <a:close/>
                    <a:moveTo>
                      <a:pt x="62130" y="3336"/>
                    </a:moveTo>
                    <a:lnTo>
                      <a:pt x="61467" y="24951"/>
                    </a:lnTo>
                    <a:lnTo>
                      <a:pt x="56302" y="24951"/>
                    </a:lnTo>
                    <a:lnTo>
                      <a:pt x="56658" y="3336"/>
                    </a:lnTo>
                    <a:close/>
                    <a:moveTo>
                      <a:pt x="71051" y="3336"/>
                    </a:moveTo>
                    <a:lnTo>
                      <a:pt x="69874" y="24951"/>
                    </a:lnTo>
                    <a:lnTo>
                      <a:pt x="64710" y="24951"/>
                    </a:lnTo>
                    <a:lnTo>
                      <a:pt x="65578" y="3336"/>
                    </a:lnTo>
                    <a:close/>
                    <a:moveTo>
                      <a:pt x="79971" y="3336"/>
                    </a:moveTo>
                    <a:lnTo>
                      <a:pt x="78283" y="24951"/>
                    </a:lnTo>
                    <a:lnTo>
                      <a:pt x="73124" y="24951"/>
                    </a:lnTo>
                    <a:lnTo>
                      <a:pt x="74494" y="3336"/>
                    </a:lnTo>
                    <a:close/>
                    <a:moveTo>
                      <a:pt x="88892" y="3336"/>
                    </a:moveTo>
                    <a:lnTo>
                      <a:pt x="86691" y="24951"/>
                    </a:lnTo>
                    <a:lnTo>
                      <a:pt x="81531" y="24951"/>
                    </a:lnTo>
                    <a:lnTo>
                      <a:pt x="83414" y="3336"/>
                    </a:lnTo>
                    <a:close/>
                    <a:moveTo>
                      <a:pt x="97812" y="3336"/>
                    </a:moveTo>
                    <a:lnTo>
                      <a:pt x="95104" y="24951"/>
                    </a:lnTo>
                    <a:lnTo>
                      <a:pt x="89940" y="24951"/>
                    </a:lnTo>
                    <a:lnTo>
                      <a:pt x="92335" y="3336"/>
                    </a:lnTo>
                    <a:close/>
                    <a:moveTo>
                      <a:pt x="11359" y="28095"/>
                    </a:moveTo>
                    <a:lnTo>
                      <a:pt x="13455" y="47041"/>
                    </a:lnTo>
                    <a:lnTo>
                      <a:pt x="8612" y="47041"/>
                    </a:lnTo>
                    <a:lnTo>
                      <a:pt x="6241" y="28095"/>
                    </a:lnTo>
                    <a:close/>
                    <a:moveTo>
                      <a:pt x="19691" y="28095"/>
                    </a:moveTo>
                    <a:lnTo>
                      <a:pt x="21346" y="47041"/>
                    </a:lnTo>
                    <a:lnTo>
                      <a:pt x="16504" y="47041"/>
                    </a:lnTo>
                    <a:lnTo>
                      <a:pt x="14579" y="28095"/>
                    </a:lnTo>
                    <a:close/>
                    <a:moveTo>
                      <a:pt x="28028" y="28095"/>
                    </a:moveTo>
                    <a:lnTo>
                      <a:pt x="29232" y="47041"/>
                    </a:lnTo>
                    <a:lnTo>
                      <a:pt x="24391" y="47041"/>
                    </a:lnTo>
                    <a:lnTo>
                      <a:pt x="22911" y="28095"/>
                    </a:lnTo>
                    <a:close/>
                    <a:moveTo>
                      <a:pt x="36365" y="28095"/>
                    </a:moveTo>
                    <a:lnTo>
                      <a:pt x="37119" y="47041"/>
                    </a:lnTo>
                    <a:lnTo>
                      <a:pt x="32277" y="47041"/>
                    </a:lnTo>
                    <a:lnTo>
                      <a:pt x="31248" y="28095"/>
                    </a:lnTo>
                    <a:close/>
                    <a:moveTo>
                      <a:pt x="44698" y="28095"/>
                    </a:moveTo>
                    <a:lnTo>
                      <a:pt x="45005" y="47041"/>
                    </a:lnTo>
                    <a:lnTo>
                      <a:pt x="40168" y="47041"/>
                    </a:lnTo>
                    <a:lnTo>
                      <a:pt x="39581" y="28095"/>
                    </a:lnTo>
                    <a:close/>
                    <a:moveTo>
                      <a:pt x="53035" y="28095"/>
                    </a:moveTo>
                    <a:lnTo>
                      <a:pt x="52897" y="47041"/>
                    </a:lnTo>
                    <a:lnTo>
                      <a:pt x="48056" y="47041"/>
                    </a:lnTo>
                    <a:lnTo>
                      <a:pt x="47918" y="28095"/>
                    </a:lnTo>
                    <a:close/>
                    <a:moveTo>
                      <a:pt x="61366" y="28095"/>
                    </a:moveTo>
                    <a:lnTo>
                      <a:pt x="60784" y="47041"/>
                    </a:lnTo>
                    <a:lnTo>
                      <a:pt x="55942" y="47041"/>
                    </a:lnTo>
                    <a:lnTo>
                      <a:pt x="56250" y="28095"/>
                    </a:lnTo>
                    <a:close/>
                    <a:moveTo>
                      <a:pt x="69704" y="28095"/>
                    </a:moveTo>
                    <a:lnTo>
                      <a:pt x="68670" y="47041"/>
                    </a:lnTo>
                    <a:lnTo>
                      <a:pt x="63828" y="47041"/>
                    </a:lnTo>
                    <a:lnTo>
                      <a:pt x="64587" y="28095"/>
                    </a:lnTo>
                    <a:close/>
                    <a:moveTo>
                      <a:pt x="78036" y="28095"/>
                    </a:moveTo>
                    <a:lnTo>
                      <a:pt x="76561" y="47041"/>
                    </a:lnTo>
                    <a:lnTo>
                      <a:pt x="71719" y="47041"/>
                    </a:lnTo>
                    <a:lnTo>
                      <a:pt x="72925" y="28095"/>
                    </a:lnTo>
                    <a:close/>
                    <a:moveTo>
                      <a:pt x="86373" y="28095"/>
                    </a:moveTo>
                    <a:lnTo>
                      <a:pt x="84449" y="47041"/>
                    </a:lnTo>
                    <a:lnTo>
                      <a:pt x="79606" y="47041"/>
                    </a:lnTo>
                    <a:lnTo>
                      <a:pt x="81256" y="28095"/>
                    </a:lnTo>
                    <a:close/>
                    <a:moveTo>
                      <a:pt x="94706" y="28095"/>
                    </a:moveTo>
                    <a:lnTo>
                      <a:pt x="92335" y="47041"/>
                    </a:lnTo>
                    <a:lnTo>
                      <a:pt x="87493" y="47041"/>
                    </a:lnTo>
                    <a:lnTo>
                      <a:pt x="89593" y="28095"/>
                    </a:lnTo>
                    <a:close/>
                    <a:moveTo>
                      <a:pt x="1" y="1"/>
                    </a:moveTo>
                    <a:lnTo>
                      <a:pt x="5738" y="47098"/>
                    </a:lnTo>
                    <a:cubicBezTo>
                      <a:pt x="5966" y="48966"/>
                      <a:pt x="7555" y="50375"/>
                      <a:pt x="9437" y="50375"/>
                    </a:cubicBezTo>
                    <a:lnTo>
                      <a:pt x="91510" y="50375"/>
                    </a:lnTo>
                    <a:cubicBezTo>
                      <a:pt x="93397" y="50375"/>
                      <a:pt x="94986" y="48966"/>
                      <a:pt x="95213" y="47098"/>
                    </a:cubicBezTo>
                    <a:lnTo>
                      <a:pt x="1009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4"/>
              <p:cNvSpPr/>
              <p:nvPr/>
            </p:nvSpPr>
            <p:spPr>
              <a:xfrm>
                <a:off x="6523650" y="4162094"/>
                <a:ext cx="1263757" cy="48186"/>
              </a:xfrm>
              <a:custGeom>
                <a:rect b="b" l="l" r="r" t="t"/>
                <a:pathLst>
                  <a:path extrusionOk="0" h="3970" w="104120">
                    <a:moveTo>
                      <a:pt x="1" y="1"/>
                    </a:moveTo>
                    <a:lnTo>
                      <a:pt x="1" y="3970"/>
                    </a:lnTo>
                    <a:lnTo>
                      <a:pt x="104119" y="3970"/>
                    </a:lnTo>
                    <a:lnTo>
                      <a:pt x="1041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4"/>
              <p:cNvSpPr/>
              <p:nvPr/>
            </p:nvSpPr>
            <p:spPr>
              <a:xfrm>
                <a:off x="6542875" y="4209063"/>
                <a:ext cx="1225244" cy="7210"/>
              </a:xfrm>
              <a:custGeom>
                <a:rect b="b" l="l" r="r" t="t"/>
                <a:pathLst>
                  <a:path extrusionOk="0" h="594" w="100947">
                    <a:moveTo>
                      <a:pt x="50474" y="1"/>
                    </a:moveTo>
                    <a:lnTo>
                      <a:pt x="25240" y="71"/>
                    </a:lnTo>
                    <a:lnTo>
                      <a:pt x="12620" y="152"/>
                    </a:lnTo>
                    <a:lnTo>
                      <a:pt x="1" y="299"/>
                    </a:lnTo>
                    <a:lnTo>
                      <a:pt x="12620" y="441"/>
                    </a:lnTo>
                    <a:lnTo>
                      <a:pt x="25240" y="527"/>
                    </a:lnTo>
                    <a:lnTo>
                      <a:pt x="50474" y="594"/>
                    </a:lnTo>
                    <a:lnTo>
                      <a:pt x="75713" y="527"/>
                    </a:lnTo>
                    <a:lnTo>
                      <a:pt x="88332" y="441"/>
                    </a:lnTo>
                    <a:lnTo>
                      <a:pt x="100946" y="299"/>
                    </a:lnTo>
                    <a:lnTo>
                      <a:pt x="88332" y="152"/>
                    </a:lnTo>
                    <a:lnTo>
                      <a:pt x="75713" y="67"/>
                    </a:lnTo>
                    <a:lnTo>
                      <a:pt x="504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85" name="Google Shape;385;p24"/>
          <p:cNvCxnSpPr>
            <a:stCxn id="316" idx="2"/>
          </p:cNvCxnSpPr>
          <p:nvPr/>
        </p:nvCxnSpPr>
        <p:spPr>
          <a:xfrm>
            <a:off x="2004746" y="2836650"/>
            <a:ext cx="0" cy="1319400"/>
          </a:xfrm>
          <a:prstGeom prst="straightConnector1">
            <a:avLst/>
          </a:prstGeom>
          <a:noFill/>
          <a:ln cap="flat" cmpd="sng" w="19050">
            <a:solidFill>
              <a:schemeClr val="lt1"/>
            </a:solidFill>
            <a:prstDash val="solid"/>
            <a:round/>
            <a:headEnd len="med" w="med" type="oval"/>
            <a:tailEnd len="med" w="med" type="none"/>
          </a:ln>
        </p:spPr>
      </p:cxnSp>
      <p:cxnSp>
        <p:nvCxnSpPr>
          <p:cNvPr id="386" name="Google Shape;386;p24"/>
          <p:cNvCxnSpPr>
            <a:stCxn id="387" idx="2"/>
          </p:cNvCxnSpPr>
          <p:nvPr/>
        </p:nvCxnSpPr>
        <p:spPr>
          <a:xfrm>
            <a:off x="7141448" y="2836650"/>
            <a:ext cx="14100" cy="1319400"/>
          </a:xfrm>
          <a:prstGeom prst="straightConnector1">
            <a:avLst/>
          </a:prstGeom>
          <a:noFill/>
          <a:ln cap="flat" cmpd="sng" w="19050">
            <a:solidFill>
              <a:schemeClr val="lt1"/>
            </a:solidFill>
            <a:prstDash val="solid"/>
            <a:round/>
            <a:headEnd len="med" w="med" type="oval"/>
            <a:tailEnd len="med" w="med" type="none"/>
          </a:ln>
        </p:spPr>
      </p:cxnSp>
      <p:cxnSp>
        <p:nvCxnSpPr>
          <p:cNvPr id="388" name="Google Shape;388;p24"/>
          <p:cNvCxnSpPr>
            <a:stCxn id="389" idx="2"/>
          </p:cNvCxnSpPr>
          <p:nvPr/>
        </p:nvCxnSpPr>
        <p:spPr>
          <a:xfrm flipH="1">
            <a:off x="4567700" y="3833683"/>
            <a:ext cx="5400" cy="322500"/>
          </a:xfrm>
          <a:prstGeom prst="straightConnector1">
            <a:avLst/>
          </a:prstGeom>
          <a:noFill/>
          <a:ln cap="flat" cmpd="sng" w="19050">
            <a:solidFill>
              <a:schemeClr val="lt1"/>
            </a:solidFill>
            <a:prstDash val="solid"/>
            <a:round/>
            <a:headEnd len="med" w="med" type="oval"/>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93" name="Shape 393"/>
        <p:cNvGrpSpPr/>
        <p:nvPr/>
      </p:nvGrpSpPr>
      <p:grpSpPr>
        <a:xfrm>
          <a:off x="0" y="0"/>
          <a:ext cx="0" cy="0"/>
          <a:chOff x="0" y="0"/>
          <a:chExt cx="0" cy="0"/>
        </a:xfrm>
      </p:grpSpPr>
      <p:grpSp>
        <p:nvGrpSpPr>
          <p:cNvPr id="394" name="Google Shape;394;p25"/>
          <p:cNvGrpSpPr/>
          <p:nvPr/>
        </p:nvGrpSpPr>
        <p:grpSpPr>
          <a:xfrm>
            <a:off x="4121900" y="0"/>
            <a:ext cx="4702500" cy="2301750"/>
            <a:chOff x="4121900" y="0"/>
            <a:chExt cx="4702500" cy="2301750"/>
          </a:xfrm>
        </p:grpSpPr>
        <p:sp>
          <p:nvSpPr>
            <p:cNvPr id="395" name="Google Shape;395;p25"/>
            <p:cNvSpPr/>
            <p:nvPr/>
          </p:nvSpPr>
          <p:spPr>
            <a:xfrm>
              <a:off x="4121900" y="363150"/>
              <a:ext cx="4702500" cy="1938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6" name="Google Shape;396;p25"/>
            <p:cNvGrpSpPr/>
            <p:nvPr/>
          </p:nvGrpSpPr>
          <p:grpSpPr>
            <a:xfrm>
              <a:off x="4444825" y="0"/>
              <a:ext cx="4133762" cy="641924"/>
              <a:chOff x="4444825" y="0"/>
              <a:chExt cx="4133762" cy="641924"/>
            </a:xfrm>
          </p:grpSpPr>
          <p:grpSp>
            <p:nvGrpSpPr>
              <p:cNvPr id="397" name="Google Shape;397;p25"/>
              <p:cNvGrpSpPr/>
              <p:nvPr/>
            </p:nvGrpSpPr>
            <p:grpSpPr>
              <a:xfrm>
                <a:off x="4444825" y="0"/>
                <a:ext cx="46887" cy="641924"/>
                <a:chOff x="4444825" y="0"/>
                <a:chExt cx="46887" cy="641924"/>
              </a:xfrm>
            </p:grpSpPr>
            <p:sp>
              <p:nvSpPr>
                <p:cNvPr id="398" name="Google Shape;398;p25"/>
                <p:cNvSpPr/>
                <p:nvPr/>
              </p:nvSpPr>
              <p:spPr>
                <a:xfrm>
                  <a:off x="44448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5"/>
                <p:cNvSpPr/>
                <p:nvPr/>
              </p:nvSpPr>
              <p:spPr>
                <a:xfrm>
                  <a:off x="44645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25"/>
              <p:cNvGrpSpPr/>
              <p:nvPr/>
            </p:nvGrpSpPr>
            <p:grpSpPr>
              <a:xfrm>
                <a:off x="8531700" y="0"/>
                <a:ext cx="46887" cy="641924"/>
                <a:chOff x="2783050" y="0"/>
                <a:chExt cx="46887" cy="641924"/>
              </a:xfrm>
            </p:grpSpPr>
            <p:sp>
              <p:nvSpPr>
                <p:cNvPr id="401" name="Google Shape;401;p25"/>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5"/>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03" name="Google Shape;403;p25"/>
          <p:cNvSpPr txBox="1"/>
          <p:nvPr>
            <p:ph type="ctrTitle"/>
          </p:nvPr>
        </p:nvSpPr>
        <p:spPr>
          <a:xfrm>
            <a:off x="4556150" y="298275"/>
            <a:ext cx="3834000" cy="17052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rPr lang="en" sz="3600">
                <a:latin typeface="Comfortaa"/>
                <a:ea typeface="Comfortaa"/>
                <a:cs typeface="Comfortaa"/>
                <a:sym typeface="Comfortaa"/>
              </a:rPr>
              <a:t>1. Lý do chọn đề tài</a:t>
            </a:r>
            <a:endParaRPr sz="3600">
              <a:latin typeface="Comfortaa"/>
              <a:ea typeface="Comfortaa"/>
              <a:cs typeface="Comfortaa"/>
              <a:sym typeface="Comfortaa"/>
            </a:endParaRPr>
          </a:p>
        </p:txBody>
      </p:sp>
      <p:grpSp>
        <p:nvGrpSpPr>
          <p:cNvPr id="404" name="Google Shape;404;p25"/>
          <p:cNvGrpSpPr/>
          <p:nvPr/>
        </p:nvGrpSpPr>
        <p:grpSpPr>
          <a:xfrm>
            <a:off x="1128542" y="932451"/>
            <a:ext cx="1757756" cy="3787553"/>
            <a:chOff x="1128542" y="932451"/>
            <a:chExt cx="1757756" cy="3787553"/>
          </a:xfrm>
        </p:grpSpPr>
        <p:sp>
          <p:nvSpPr>
            <p:cNvPr id="405" name="Google Shape;405;p25"/>
            <p:cNvSpPr/>
            <p:nvPr/>
          </p:nvSpPr>
          <p:spPr>
            <a:xfrm flipH="1">
              <a:off x="1189778" y="4453604"/>
              <a:ext cx="1696520" cy="266400"/>
            </a:xfrm>
            <a:custGeom>
              <a:rect b="b" l="l" r="r" t="t"/>
              <a:pathLst>
                <a:path extrusionOk="0" h="5050" w="3216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5"/>
            <p:cNvSpPr/>
            <p:nvPr/>
          </p:nvSpPr>
          <p:spPr>
            <a:xfrm flipH="1">
              <a:off x="1741895" y="4269024"/>
              <a:ext cx="69792" cy="169652"/>
            </a:xfrm>
            <a:custGeom>
              <a:rect b="b" l="l" r="r" t="t"/>
              <a:pathLst>
                <a:path extrusionOk="0" h="3216" w="1323">
                  <a:moveTo>
                    <a:pt x="1323" y="0"/>
                  </a:moveTo>
                  <a:lnTo>
                    <a:pt x="1" y="173"/>
                  </a:lnTo>
                  <a:lnTo>
                    <a:pt x="1" y="3216"/>
                  </a:lnTo>
                  <a:lnTo>
                    <a:pt x="1279" y="3216"/>
                  </a:lnTo>
                  <a:lnTo>
                    <a:pt x="1323" y="0"/>
                  </a:ln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5"/>
            <p:cNvSpPr/>
            <p:nvPr/>
          </p:nvSpPr>
          <p:spPr>
            <a:xfrm flipH="1">
              <a:off x="2257282" y="4242332"/>
              <a:ext cx="76702" cy="196345"/>
            </a:xfrm>
            <a:custGeom>
              <a:rect b="b" l="l" r="r" t="t"/>
              <a:pathLst>
                <a:path extrusionOk="0" h="3722" w="1454">
                  <a:moveTo>
                    <a:pt x="0" y="0"/>
                  </a:moveTo>
                  <a:lnTo>
                    <a:pt x="0" y="3315"/>
                  </a:lnTo>
                  <a:lnTo>
                    <a:pt x="1240" y="3722"/>
                  </a:lnTo>
                  <a:lnTo>
                    <a:pt x="1453" y="0"/>
                  </a:ln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5"/>
            <p:cNvSpPr/>
            <p:nvPr/>
          </p:nvSpPr>
          <p:spPr>
            <a:xfrm flipH="1">
              <a:off x="1369195" y="932451"/>
              <a:ext cx="862609" cy="833384"/>
            </a:xfrm>
            <a:custGeom>
              <a:rect b="b" l="l" r="r" t="t"/>
              <a:pathLst>
                <a:path extrusionOk="0" h="15798" w="16352">
                  <a:moveTo>
                    <a:pt x="8470" y="0"/>
                  </a:moveTo>
                  <a:cubicBezTo>
                    <a:pt x="8113" y="0"/>
                    <a:pt x="7756" y="45"/>
                    <a:pt x="7409" y="133"/>
                  </a:cubicBezTo>
                  <a:cubicBezTo>
                    <a:pt x="6966" y="244"/>
                    <a:pt x="6536" y="434"/>
                    <a:pt x="6212" y="749"/>
                  </a:cubicBezTo>
                  <a:cubicBezTo>
                    <a:pt x="5711" y="1235"/>
                    <a:pt x="5518" y="1949"/>
                    <a:pt x="5345" y="2623"/>
                  </a:cubicBezTo>
                  <a:cubicBezTo>
                    <a:pt x="4963" y="2166"/>
                    <a:pt x="4369" y="1883"/>
                    <a:pt x="3780" y="1883"/>
                  </a:cubicBezTo>
                  <a:cubicBezTo>
                    <a:pt x="3597" y="1883"/>
                    <a:pt x="3414" y="1911"/>
                    <a:pt x="3237" y="1969"/>
                  </a:cubicBezTo>
                  <a:cubicBezTo>
                    <a:pt x="2495" y="2213"/>
                    <a:pt x="1963" y="3035"/>
                    <a:pt x="2121" y="3800"/>
                  </a:cubicBezTo>
                  <a:cubicBezTo>
                    <a:pt x="1990" y="3804"/>
                    <a:pt x="1856" y="3811"/>
                    <a:pt x="1722" y="3816"/>
                  </a:cubicBezTo>
                  <a:cubicBezTo>
                    <a:pt x="1707" y="3967"/>
                    <a:pt x="1813" y="4115"/>
                    <a:pt x="1953" y="4172"/>
                  </a:cubicBezTo>
                  <a:lnTo>
                    <a:pt x="1953" y="4172"/>
                  </a:lnTo>
                  <a:cubicBezTo>
                    <a:pt x="1906" y="4168"/>
                    <a:pt x="1860" y="4166"/>
                    <a:pt x="1814" y="4166"/>
                  </a:cubicBezTo>
                  <a:cubicBezTo>
                    <a:pt x="1203" y="4166"/>
                    <a:pt x="599" y="4531"/>
                    <a:pt x="321" y="5079"/>
                  </a:cubicBezTo>
                  <a:cubicBezTo>
                    <a:pt x="1" y="5718"/>
                    <a:pt x="127" y="6543"/>
                    <a:pt x="605" y="7075"/>
                  </a:cubicBezTo>
                  <a:cubicBezTo>
                    <a:pt x="973" y="7489"/>
                    <a:pt x="1529" y="7717"/>
                    <a:pt x="2084" y="7717"/>
                  </a:cubicBezTo>
                  <a:cubicBezTo>
                    <a:pt x="2244" y="7717"/>
                    <a:pt x="2403" y="7698"/>
                    <a:pt x="2558" y="7660"/>
                  </a:cubicBezTo>
                  <a:lnTo>
                    <a:pt x="4626" y="11156"/>
                  </a:lnTo>
                  <a:cubicBezTo>
                    <a:pt x="4910" y="11969"/>
                    <a:pt x="5254" y="12762"/>
                    <a:pt x="5653" y="13524"/>
                  </a:cubicBezTo>
                  <a:cubicBezTo>
                    <a:pt x="5862" y="13918"/>
                    <a:pt x="6150" y="14353"/>
                    <a:pt x="6596" y="14392"/>
                  </a:cubicBezTo>
                  <a:cubicBezTo>
                    <a:pt x="6620" y="14394"/>
                    <a:pt x="6644" y="14395"/>
                    <a:pt x="6668" y="14395"/>
                  </a:cubicBezTo>
                  <a:cubicBezTo>
                    <a:pt x="6819" y="14395"/>
                    <a:pt x="6969" y="14358"/>
                    <a:pt x="7120" y="14358"/>
                  </a:cubicBezTo>
                  <a:cubicBezTo>
                    <a:pt x="7162" y="14358"/>
                    <a:pt x="7204" y="14361"/>
                    <a:pt x="7247" y="14368"/>
                  </a:cubicBezTo>
                  <a:cubicBezTo>
                    <a:pt x="7452" y="14408"/>
                    <a:pt x="7622" y="14554"/>
                    <a:pt x="7788" y="14688"/>
                  </a:cubicBezTo>
                  <a:cubicBezTo>
                    <a:pt x="8567" y="15323"/>
                    <a:pt x="9563" y="15798"/>
                    <a:pt x="10545" y="15798"/>
                  </a:cubicBezTo>
                  <a:cubicBezTo>
                    <a:pt x="10850" y="15798"/>
                    <a:pt x="11154" y="15752"/>
                    <a:pt x="11450" y="15651"/>
                  </a:cubicBezTo>
                  <a:cubicBezTo>
                    <a:pt x="11773" y="15541"/>
                    <a:pt x="12097" y="15348"/>
                    <a:pt x="12232" y="15031"/>
                  </a:cubicBezTo>
                  <a:cubicBezTo>
                    <a:pt x="12362" y="14736"/>
                    <a:pt x="12245" y="14322"/>
                    <a:pt x="11946" y="14210"/>
                  </a:cubicBezTo>
                  <a:lnTo>
                    <a:pt x="11946" y="14210"/>
                  </a:lnTo>
                  <a:cubicBezTo>
                    <a:pt x="12218" y="14294"/>
                    <a:pt x="12507" y="14371"/>
                    <a:pt x="12786" y="14371"/>
                  </a:cubicBezTo>
                  <a:cubicBezTo>
                    <a:pt x="12950" y="14371"/>
                    <a:pt x="13110" y="14345"/>
                    <a:pt x="13261" y="14277"/>
                  </a:cubicBezTo>
                  <a:cubicBezTo>
                    <a:pt x="13684" y="14088"/>
                    <a:pt x="13889" y="13417"/>
                    <a:pt x="13498" y="13161"/>
                  </a:cubicBezTo>
                  <a:lnTo>
                    <a:pt x="13498" y="13161"/>
                  </a:lnTo>
                  <a:cubicBezTo>
                    <a:pt x="13521" y="13162"/>
                    <a:pt x="13544" y="13162"/>
                    <a:pt x="13567" y="13162"/>
                  </a:cubicBezTo>
                  <a:cubicBezTo>
                    <a:pt x="14116" y="13162"/>
                    <a:pt x="14659" y="12853"/>
                    <a:pt x="14935" y="12379"/>
                  </a:cubicBezTo>
                  <a:cubicBezTo>
                    <a:pt x="15208" y="11912"/>
                    <a:pt x="15215" y="11299"/>
                    <a:pt x="14956" y="10823"/>
                  </a:cubicBezTo>
                  <a:lnTo>
                    <a:pt x="14956" y="10823"/>
                  </a:lnTo>
                  <a:cubicBezTo>
                    <a:pt x="15012" y="10887"/>
                    <a:pt x="15100" y="10923"/>
                    <a:pt x="15185" y="10923"/>
                  </a:cubicBezTo>
                  <a:cubicBezTo>
                    <a:pt x="15246" y="10923"/>
                    <a:pt x="15306" y="10905"/>
                    <a:pt x="15353" y="10864"/>
                  </a:cubicBezTo>
                  <a:cubicBezTo>
                    <a:pt x="15254" y="10635"/>
                    <a:pt x="15057" y="10450"/>
                    <a:pt x="14820" y="10375"/>
                  </a:cubicBezTo>
                  <a:lnTo>
                    <a:pt x="14820" y="10375"/>
                  </a:lnTo>
                  <a:cubicBezTo>
                    <a:pt x="14835" y="10376"/>
                    <a:pt x="14849" y="10376"/>
                    <a:pt x="14863" y="10376"/>
                  </a:cubicBezTo>
                  <a:cubicBezTo>
                    <a:pt x="15337" y="10376"/>
                    <a:pt x="15782" y="10074"/>
                    <a:pt x="16032" y="9665"/>
                  </a:cubicBezTo>
                  <a:cubicBezTo>
                    <a:pt x="16285" y="9246"/>
                    <a:pt x="16352" y="8733"/>
                    <a:pt x="16308" y="8244"/>
                  </a:cubicBezTo>
                  <a:cubicBezTo>
                    <a:pt x="16268" y="7758"/>
                    <a:pt x="16126" y="7273"/>
                    <a:pt x="15831" y="6886"/>
                  </a:cubicBezTo>
                  <a:cubicBezTo>
                    <a:pt x="15547" y="6516"/>
                    <a:pt x="15112" y="6250"/>
                    <a:pt x="14649" y="6228"/>
                  </a:cubicBezTo>
                  <a:lnTo>
                    <a:pt x="14649" y="6228"/>
                  </a:lnTo>
                  <a:cubicBezTo>
                    <a:pt x="14819" y="6228"/>
                    <a:pt x="15007" y="6192"/>
                    <a:pt x="15049" y="6037"/>
                  </a:cubicBezTo>
                  <a:cubicBezTo>
                    <a:pt x="15088" y="5904"/>
                    <a:pt x="14966" y="5761"/>
                    <a:pt x="14828" y="5725"/>
                  </a:cubicBezTo>
                  <a:cubicBezTo>
                    <a:pt x="14793" y="5718"/>
                    <a:pt x="14758" y="5714"/>
                    <a:pt x="14723" y="5714"/>
                  </a:cubicBezTo>
                  <a:cubicBezTo>
                    <a:pt x="14618" y="5714"/>
                    <a:pt x="14513" y="5744"/>
                    <a:pt x="14410" y="5773"/>
                  </a:cubicBezTo>
                  <a:cubicBezTo>
                    <a:pt x="15361" y="5315"/>
                    <a:pt x="15704" y="3993"/>
                    <a:pt x="15223" y="3054"/>
                  </a:cubicBezTo>
                  <a:cubicBezTo>
                    <a:pt x="14783" y="2195"/>
                    <a:pt x="13798" y="1703"/>
                    <a:pt x="12830" y="1703"/>
                  </a:cubicBezTo>
                  <a:cubicBezTo>
                    <a:pt x="12739" y="1703"/>
                    <a:pt x="12648" y="1707"/>
                    <a:pt x="12558" y="1716"/>
                  </a:cubicBezTo>
                  <a:cubicBezTo>
                    <a:pt x="12047" y="1766"/>
                    <a:pt x="11513" y="1981"/>
                    <a:pt x="11205" y="2382"/>
                  </a:cubicBezTo>
                  <a:lnTo>
                    <a:pt x="11205" y="2382"/>
                  </a:lnTo>
                  <a:cubicBezTo>
                    <a:pt x="11233" y="2261"/>
                    <a:pt x="11214" y="2129"/>
                    <a:pt x="11142" y="2028"/>
                  </a:cubicBezTo>
                  <a:lnTo>
                    <a:pt x="11142" y="2028"/>
                  </a:lnTo>
                  <a:cubicBezTo>
                    <a:pt x="10968" y="2135"/>
                    <a:pt x="10815" y="2272"/>
                    <a:pt x="10692" y="2434"/>
                  </a:cubicBezTo>
                  <a:cubicBezTo>
                    <a:pt x="11019" y="1925"/>
                    <a:pt x="10977" y="1207"/>
                    <a:pt x="10585" y="745"/>
                  </a:cubicBezTo>
                  <a:cubicBezTo>
                    <a:pt x="10281" y="383"/>
                    <a:pt x="9816" y="193"/>
                    <a:pt x="9354" y="94"/>
                  </a:cubicBezTo>
                  <a:cubicBezTo>
                    <a:pt x="9064" y="31"/>
                    <a:pt x="8767" y="0"/>
                    <a:pt x="84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5"/>
            <p:cNvSpPr/>
            <p:nvPr/>
          </p:nvSpPr>
          <p:spPr>
            <a:xfrm flipH="1">
              <a:off x="1799919" y="1412126"/>
              <a:ext cx="433098" cy="836866"/>
            </a:xfrm>
            <a:custGeom>
              <a:rect b="b" l="l" r="r" t="t"/>
              <a:pathLst>
                <a:path extrusionOk="0" h="15864" w="8210">
                  <a:moveTo>
                    <a:pt x="2274" y="0"/>
                  </a:moveTo>
                  <a:cubicBezTo>
                    <a:pt x="2114" y="0"/>
                    <a:pt x="1966" y="16"/>
                    <a:pt x="1836" y="51"/>
                  </a:cubicBezTo>
                  <a:cubicBezTo>
                    <a:pt x="1836" y="51"/>
                    <a:pt x="0" y="6290"/>
                    <a:pt x="3639" y="8590"/>
                  </a:cubicBezTo>
                  <a:cubicBezTo>
                    <a:pt x="5340" y="7588"/>
                    <a:pt x="6306" y="6922"/>
                    <a:pt x="6306" y="6921"/>
                  </a:cubicBezTo>
                  <a:lnTo>
                    <a:pt x="6306" y="6921"/>
                  </a:lnTo>
                  <a:lnTo>
                    <a:pt x="5774" y="10493"/>
                  </a:lnTo>
                  <a:lnTo>
                    <a:pt x="4306" y="11258"/>
                  </a:lnTo>
                  <a:lnTo>
                    <a:pt x="4906" y="15864"/>
                  </a:lnTo>
                  <a:lnTo>
                    <a:pt x="8209" y="11559"/>
                  </a:lnTo>
                  <a:lnTo>
                    <a:pt x="6974" y="10493"/>
                  </a:lnTo>
                  <a:cubicBezTo>
                    <a:pt x="6974" y="10493"/>
                    <a:pt x="7676" y="2450"/>
                    <a:pt x="7708" y="2284"/>
                  </a:cubicBezTo>
                  <a:cubicBezTo>
                    <a:pt x="7741" y="2132"/>
                    <a:pt x="4127" y="0"/>
                    <a:pt x="2274" y="0"/>
                  </a:cubicBez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5"/>
            <p:cNvSpPr/>
            <p:nvPr/>
          </p:nvSpPr>
          <p:spPr>
            <a:xfrm flipH="1">
              <a:off x="1704385" y="1326562"/>
              <a:ext cx="456204" cy="384882"/>
            </a:xfrm>
            <a:custGeom>
              <a:rect b="b" l="l" r="r" t="t"/>
              <a:pathLst>
                <a:path extrusionOk="0" h="7296" w="8648">
                  <a:moveTo>
                    <a:pt x="2092" y="0"/>
                  </a:moveTo>
                  <a:cubicBezTo>
                    <a:pt x="1701" y="0"/>
                    <a:pt x="1317" y="50"/>
                    <a:pt x="952" y="153"/>
                  </a:cubicBezTo>
                  <a:cubicBezTo>
                    <a:pt x="237" y="800"/>
                    <a:pt x="1" y="3129"/>
                    <a:pt x="1" y="3129"/>
                  </a:cubicBezTo>
                  <a:cubicBezTo>
                    <a:pt x="1" y="3129"/>
                    <a:pt x="778" y="2691"/>
                    <a:pt x="1923" y="2691"/>
                  </a:cubicBezTo>
                  <a:cubicBezTo>
                    <a:pt x="3396" y="2691"/>
                    <a:pt x="5477" y="3416"/>
                    <a:pt x="7294" y="6731"/>
                  </a:cubicBezTo>
                  <a:lnTo>
                    <a:pt x="7523" y="7296"/>
                  </a:lnTo>
                  <a:cubicBezTo>
                    <a:pt x="7523" y="7296"/>
                    <a:pt x="8647" y="6254"/>
                    <a:pt x="7443" y="3602"/>
                  </a:cubicBezTo>
                  <a:cubicBezTo>
                    <a:pt x="6436" y="1373"/>
                    <a:pt x="4154" y="0"/>
                    <a:pt x="20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5"/>
            <p:cNvSpPr/>
            <p:nvPr/>
          </p:nvSpPr>
          <p:spPr>
            <a:xfrm flipH="1">
              <a:off x="1739099" y="1629729"/>
              <a:ext cx="113787" cy="128505"/>
            </a:xfrm>
            <a:custGeom>
              <a:rect b="b" l="l" r="r" t="t"/>
              <a:pathLst>
                <a:path extrusionOk="0" h="2436" w="2157">
                  <a:moveTo>
                    <a:pt x="934" y="1"/>
                  </a:moveTo>
                  <a:cubicBezTo>
                    <a:pt x="460" y="1"/>
                    <a:pt x="0" y="263"/>
                    <a:pt x="0" y="263"/>
                  </a:cubicBezTo>
                  <a:lnTo>
                    <a:pt x="0" y="2062"/>
                  </a:lnTo>
                  <a:cubicBezTo>
                    <a:pt x="306" y="2324"/>
                    <a:pt x="607" y="2435"/>
                    <a:pt x="877" y="2435"/>
                  </a:cubicBezTo>
                  <a:cubicBezTo>
                    <a:pt x="1640" y="2435"/>
                    <a:pt x="2156" y="1547"/>
                    <a:pt x="1836" y="662"/>
                  </a:cubicBezTo>
                  <a:cubicBezTo>
                    <a:pt x="1652" y="148"/>
                    <a:pt x="1289" y="1"/>
                    <a:pt x="934" y="1"/>
                  </a:cubicBez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5"/>
            <p:cNvSpPr/>
            <p:nvPr/>
          </p:nvSpPr>
          <p:spPr>
            <a:xfrm flipH="1">
              <a:off x="2241717" y="2051007"/>
              <a:ext cx="496981" cy="794083"/>
            </a:xfrm>
            <a:custGeom>
              <a:rect b="b" l="l" r="r" t="t"/>
              <a:pathLst>
                <a:path extrusionOk="0" h="15053" w="9421">
                  <a:moveTo>
                    <a:pt x="2755" y="0"/>
                  </a:moveTo>
                  <a:cubicBezTo>
                    <a:pt x="2591" y="0"/>
                    <a:pt x="2369" y="266"/>
                    <a:pt x="2163" y="868"/>
                  </a:cubicBezTo>
                  <a:cubicBezTo>
                    <a:pt x="1137" y="2403"/>
                    <a:pt x="1575" y="2991"/>
                    <a:pt x="1575" y="2991"/>
                  </a:cubicBezTo>
                  <a:lnTo>
                    <a:pt x="0" y="5280"/>
                  </a:lnTo>
                  <a:lnTo>
                    <a:pt x="1871" y="6018"/>
                  </a:lnTo>
                  <a:cubicBezTo>
                    <a:pt x="1871" y="6018"/>
                    <a:pt x="6362" y="13244"/>
                    <a:pt x="8169" y="15052"/>
                  </a:cubicBezTo>
                  <a:cubicBezTo>
                    <a:pt x="9049" y="13931"/>
                    <a:pt x="9421" y="13327"/>
                    <a:pt x="9421" y="13327"/>
                  </a:cubicBezTo>
                  <a:lnTo>
                    <a:pt x="7779" y="10805"/>
                  </a:lnTo>
                  <a:lnTo>
                    <a:pt x="2897" y="5280"/>
                  </a:lnTo>
                  <a:cubicBezTo>
                    <a:pt x="2897" y="5280"/>
                    <a:pt x="2554" y="2743"/>
                    <a:pt x="2897" y="1326"/>
                  </a:cubicBezTo>
                  <a:cubicBezTo>
                    <a:pt x="3094" y="505"/>
                    <a:pt x="2980" y="0"/>
                    <a:pt x="2755" y="0"/>
                  </a:cubicBez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5"/>
            <p:cNvSpPr/>
            <p:nvPr/>
          </p:nvSpPr>
          <p:spPr>
            <a:xfrm flipH="1">
              <a:off x="2632295" y="1984962"/>
              <a:ext cx="218184" cy="344632"/>
            </a:xfrm>
            <a:custGeom>
              <a:rect b="b" l="l" r="r" t="t"/>
              <a:pathLst>
                <a:path extrusionOk="0" h="6533" w="4136">
                  <a:moveTo>
                    <a:pt x="4136" y="1"/>
                  </a:moveTo>
                  <a:lnTo>
                    <a:pt x="0" y="380"/>
                  </a:lnTo>
                  <a:lnTo>
                    <a:pt x="1634" y="6532"/>
                  </a:lnTo>
                  <a:lnTo>
                    <a:pt x="4136" y="6126"/>
                  </a:lnTo>
                  <a:lnTo>
                    <a:pt x="41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5"/>
            <p:cNvSpPr/>
            <p:nvPr/>
          </p:nvSpPr>
          <p:spPr>
            <a:xfrm flipH="1">
              <a:off x="2621850" y="1957900"/>
              <a:ext cx="237175" cy="66257"/>
            </a:xfrm>
            <a:custGeom>
              <a:rect b="b" l="l" r="r" t="t"/>
              <a:pathLst>
                <a:path extrusionOk="0" h="1256" w="4496">
                  <a:moveTo>
                    <a:pt x="3753" y="0"/>
                  </a:moveTo>
                  <a:lnTo>
                    <a:pt x="569" y="344"/>
                  </a:lnTo>
                  <a:lnTo>
                    <a:pt x="509" y="628"/>
                  </a:lnTo>
                  <a:lnTo>
                    <a:pt x="0" y="893"/>
                  </a:lnTo>
                  <a:lnTo>
                    <a:pt x="0" y="1255"/>
                  </a:lnTo>
                  <a:lnTo>
                    <a:pt x="4496" y="893"/>
                  </a:lnTo>
                  <a:lnTo>
                    <a:pt x="4496" y="399"/>
                  </a:lnTo>
                  <a:lnTo>
                    <a:pt x="3840" y="399"/>
                  </a:lnTo>
                  <a:lnTo>
                    <a:pt x="37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5"/>
            <p:cNvSpPr/>
            <p:nvPr/>
          </p:nvSpPr>
          <p:spPr>
            <a:xfrm flipH="1">
              <a:off x="2681092" y="2106766"/>
              <a:ext cx="162952" cy="229632"/>
            </a:xfrm>
            <a:custGeom>
              <a:rect b="b" l="l" r="r" t="t"/>
              <a:pathLst>
                <a:path extrusionOk="0" h="4353" w="3089">
                  <a:moveTo>
                    <a:pt x="391" y="1"/>
                  </a:moveTo>
                  <a:cubicBezTo>
                    <a:pt x="391" y="1"/>
                    <a:pt x="1" y="48"/>
                    <a:pt x="391" y="956"/>
                  </a:cubicBezTo>
                  <a:cubicBezTo>
                    <a:pt x="346" y="940"/>
                    <a:pt x="307" y="932"/>
                    <a:pt x="274" y="932"/>
                  </a:cubicBezTo>
                  <a:cubicBezTo>
                    <a:pt x="73" y="932"/>
                    <a:pt x="106" y="1230"/>
                    <a:pt x="600" y="2056"/>
                  </a:cubicBezTo>
                  <a:cubicBezTo>
                    <a:pt x="573" y="2054"/>
                    <a:pt x="547" y="2052"/>
                    <a:pt x="522" y="2052"/>
                  </a:cubicBezTo>
                  <a:cubicBezTo>
                    <a:pt x="81" y="2052"/>
                    <a:pt x="149" y="2488"/>
                    <a:pt x="991" y="3216"/>
                  </a:cubicBezTo>
                  <a:cubicBezTo>
                    <a:pt x="414" y="3493"/>
                    <a:pt x="1252" y="4116"/>
                    <a:pt x="2219" y="4310"/>
                  </a:cubicBezTo>
                  <a:cubicBezTo>
                    <a:pt x="2362" y="4339"/>
                    <a:pt x="2477" y="4352"/>
                    <a:pt x="2568" y="4352"/>
                  </a:cubicBezTo>
                  <a:cubicBezTo>
                    <a:pt x="3088" y="4352"/>
                    <a:pt x="2771" y="3912"/>
                    <a:pt x="1997" y="3414"/>
                  </a:cubicBezTo>
                  <a:lnTo>
                    <a:pt x="1997" y="3414"/>
                  </a:lnTo>
                  <a:cubicBezTo>
                    <a:pt x="2057" y="3429"/>
                    <a:pt x="2114" y="3437"/>
                    <a:pt x="2166" y="3437"/>
                  </a:cubicBezTo>
                  <a:cubicBezTo>
                    <a:pt x="2471" y="3437"/>
                    <a:pt x="2599" y="3172"/>
                    <a:pt x="1946" y="2518"/>
                  </a:cubicBezTo>
                  <a:lnTo>
                    <a:pt x="1946" y="2518"/>
                  </a:lnTo>
                  <a:cubicBezTo>
                    <a:pt x="2093" y="2554"/>
                    <a:pt x="2207" y="2573"/>
                    <a:pt x="2288" y="2573"/>
                  </a:cubicBezTo>
                  <a:cubicBezTo>
                    <a:pt x="2604" y="2573"/>
                    <a:pt x="2397" y="2278"/>
                    <a:pt x="1563" y="1508"/>
                  </a:cubicBezTo>
                  <a:lnTo>
                    <a:pt x="1563" y="1508"/>
                  </a:lnTo>
                  <a:cubicBezTo>
                    <a:pt x="1688" y="1571"/>
                    <a:pt x="1869" y="1609"/>
                    <a:pt x="2035" y="1609"/>
                  </a:cubicBezTo>
                  <a:cubicBezTo>
                    <a:pt x="2361" y="1609"/>
                    <a:pt x="2632" y="1463"/>
                    <a:pt x="2321" y="1066"/>
                  </a:cubicBezTo>
                  <a:cubicBezTo>
                    <a:pt x="1851" y="466"/>
                    <a:pt x="391" y="1"/>
                    <a:pt x="391" y="1"/>
                  </a:cubicBez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5"/>
            <p:cNvSpPr/>
            <p:nvPr/>
          </p:nvSpPr>
          <p:spPr>
            <a:xfrm flipH="1">
              <a:off x="1128542" y="2652224"/>
              <a:ext cx="590459" cy="575266"/>
            </a:xfrm>
            <a:custGeom>
              <a:rect b="b" l="l" r="r" t="t"/>
              <a:pathLst>
                <a:path extrusionOk="0" h="10905" w="11193">
                  <a:moveTo>
                    <a:pt x="7248" y="0"/>
                  </a:moveTo>
                  <a:cubicBezTo>
                    <a:pt x="5774" y="0"/>
                    <a:pt x="4297" y="599"/>
                    <a:pt x="3280" y="1674"/>
                  </a:cubicBezTo>
                  <a:lnTo>
                    <a:pt x="2127" y="1820"/>
                  </a:lnTo>
                  <a:cubicBezTo>
                    <a:pt x="1508" y="2001"/>
                    <a:pt x="979" y="2475"/>
                    <a:pt x="730" y="3074"/>
                  </a:cubicBezTo>
                  <a:cubicBezTo>
                    <a:pt x="533" y="2550"/>
                    <a:pt x="340" y="2025"/>
                    <a:pt x="143" y="1500"/>
                  </a:cubicBezTo>
                  <a:cubicBezTo>
                    <a:pt x="12" y="2605"/>
                    <a:pt x="1" y="3721"/>
                    <a:pt x="114" y="4827"/>
                  </a:cubicBezTo>
                  <a:cubicBezTo>
                    <a:pt x="143" y="5131"/>
                    <a:pt x="190" y="5450"/>
                    <a:pt x="371" y="5699"/>
                  </a:cubicBezTo>
                  <a:cubicBezTo>
                    <a:pt x="547" y="5943"/>
                    <a:pt x="846" y="6084"/>
                    <a:pt x="1143" y="6084"/>
                  </a:cubicBezTo>
                  <a:cubicBezTo>
                    <a:pt x="1240" y="6084"/>
                    <a:pt x="1337" y="6069"/>
                    <a:pt x="1429" y="6038"/>
                  </a:cubicBezTo>
                  <a:cubicBezTo>
                    <a:pt x="1808" y="5908"/>
                    <a:pt x="2076" y="5517"/>
                    <a:pt x="2061" y="5123"/>
                  </a:cubicBezTo>
                  <a:lnTo>
                    <a:pt x="2061" y="5123"/>
                  </a:lnTo>
                  <a:cubicBezTo>
                    <a:pt x="2613" y="6027"/>
                    <a:pt x="3165" y="6934"/>
                    <a:pt x="3714" y="7838"/>
                  </a:cubicBezTo>
                  <a:cubicBezTo>
                    <a:pt x="4389" y="8947"/>
                    <a:pt x="5115" y="10103"/>
                    <a:pt x="6256" y="10723"/>
                  </a:cubicBezTo>
                  <a:cubicBezTo>
                    <a:pt x="6434" y="10822"/>
                    <a:pt x="6644" y="10905"/>
                    <a:pt x="6844" y="10905"/>
                  </a:cubicBezTo>
                  <a:cubicBezTo>
                    <a:pt x="6945" y="10905"/>
                    <a:pt x="7044" y="10884"/>
                    <a:pt x="7136" y="10834"/>
                  </a:cubicBezTo>
                  <a:cubicBezTo>
                    <a:pt x="7436" y="10664"/>
                    <a:pt x="7495" y="10262"/>
                    <a:pt x="7495" y="9914"/>
                  </a:cubicBezTo>
                  <a:cubicBezTo>
                    <a:pt x="7487" y="8503"/>
                    <a:pt x="7000" y="7099"/>
                    <a:pt x="6132" y="5986"/>
                  </a:cubicBezTo>
                  <a:lnTo>
                    <a:pt x="6132" y="5986"/>
                  </a:lnTo>
                  <a:cubicBezTo>
                    <a:pt x="7017" y="7115"/>
                    <a:pt x="7899" y="8244"/>
                    <a:pt x="8786" y="9373"/>
                  </a:cubicBezTo>
                  <a:cubicBezTo>
                    <a:pt x="9050" y="9712"/>
                    <a:pt x="9338" y="10064"/>
                    <a:pt x="9744" y="10202"/>
                  </a:cubicBezTo>
                  <a:cubicBezTo>
                    <a:pt x="9865" y="8114"/>
                    <a:pt x="9115" y="5999"/>
                    <a:pt x="7741" y="4426"/>
                  </a:cubicBezTo>
                  <a:lnTo>
                    <a:pt x="7741" y="4426"/>
                  </a:lnTo>
                  <a:cubicBezTo>
                    <a:pt x="8800" y="5392"/>
                    <a:pt x="9956" y="6249"/>
                    <a:pt x="11192" y="6978"/>
                  </a:cubicBezTo>
                  <a:cubicBezTo>
                    <a:pt x="10761" y="5032"/>
                    <a:pt x="9372" y="3334"/>
                    <a:pt x="7573" y="2491"/>
                  </a:cubicBezTo>
                  <a:lnTo>
                    <a:pt x="7573" y="2491"/>
                  </a:lnTo>
                  <a:cubicBezTo>
                    <a:pt x="8397" y="2810"/>
                    <a:pt x="9253" y="3078"/>
                    <a:pt x="10108" y="3078"/>
                  </a:cubicBezTo>
                  <a:cubicBezTo>
                    <a:pt x="10383" y="3078"/>
                    <a:pt x="10658" y="3050"/>
                    <a:pt x="10932" y="2987"/>
                  </a:cubicBezTo>
                  <a:cubicBezTo>
                    <a:pt x="9700" y="1741"/>
                    <a:pt x="8055" y="904"/>
                    <a:pt x="6318" y="643"/>
                  </a:cubicBezTo>
                  <a:lnTo>
                    <a:pt x="6318" y="643"/>
                  </a:lnTo>
                  <a:cubicBezTo>
                    <a:pt x="6358" y="644"/>
                    <a:pt x="6397" y="644"/>
                    <a:pt x="6437" y="644"/>
                  </a:cubicBezTo>
                  <a:cubicBezTo>
                    <a:pt x="7211" y="644"/>
                    <a:pt x="7985" y="495"/>
                    <a:pt x="8706" y="206"/>
                  </a:cubicBezTo>
                  <a:cubicBezTo>
                    <a:pt x="8232" y="67"/>
                    <a:pt x="7740" y="0"/>
                    <a:pt x="7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flipH="1">
              <a:off x="1348989" y="1957900"/>
              <a:ext cx="1037747" cy="1044552"/>
            </a:xfrm>
            <a:custGeom>
              <a:rect b="b" l="l" r="r" t="t"/>
              <a:pathLst>
                <a:path extrusionOk="0" h="19801" w="19672">
                  <a:moveTo>
                    <a:pt x="7947" y="0"/>
                  </a:moveTo>
                  <a:lnTo>
                    <a:pt x="6825" y="794"/>
                  </a:lnTo>
                  <a:lnTo>
                    <a:pt x="4040" y="1236"/>
                  </a:lnTo>
                  <a:cubicBezTo>
                    <a:pt x="4040" y="1236"/>
                    <a:pt x="2524" y="5778"/>
                    <a:pt x="1889" y="7195"/>
                  </a:cubicBezTo>
                  <a:cubicBezTo>
                    <a:pt x="1257" y="8612"/>
                    <a:pt x="326" y="10076"/>
                    <a:pt x="961" y="11213"/>
                  </a:cubicBezTo>
                  <a:cubicBezTo>
                    <a:pt x="400" y="10935"/>
                    <a:pt x="159" y="10816"/>
                    <a:pt x="102" y="10816"/>
                  </a:cubicBezTo>
                  <a:cubicBezTo>
                    <a:pt x="0" y="10816"/>
                    <a:pt x="488" y="11194"/>
                    <a:pt x="799" y="11718"/>
                  </a:cubicBezTo>
                  <a:cubicBezTo>
                    <a:pt x="635" y="11646"/>
                    <a:pt x="528" y="11615"/>
                    <a:pt x="464" y="11615"/>
                  </a:cubicBezTo>
                  <a:cubicBezTo>
                    <a:pt x="107" y="11615"/>
                    <a:pt x="1107" y="12570"/>
                    <a:pt x="1107" y="12570"/>
                  </a:cubicBezTo>
                  <a:lnTo>
                    <a:pt x="3747" y="16623"/>
                  </a:lnTo>
                  <a:lnTo>
                    <a:pt x="12054" y="19801"/>
                  </a:lnTo>
                  <a:cubicBezTo>
                    <a:pt x="12054" y="19801"/>
                    <a:pt x="13076" y="19701"/>
                    <a:pt x="13076" y="18012"/>
                  </a:cubicBezTo>
                  <a:cubicBezTo>
                    <a:pt x="13076" y="16324"/>
                    <a:pt x="13459" y="11970"/>
                    <a:pt x="13459" y="11970"/>
                  </a:cubicBezTo>
                  <a:cubicBezTo>
                    <a:pt x="13459" y="11970"/>
                    <a:pt x="16936" y="16233"/>
                    <a:pt x="17229" y="16402"/>
                  </a:cubicBezTo>
                  <a:cubicBezTo>
                    <a:pt x="17240" y="16409"/>
                    <a:pt x="17253" y="16412"/>
                    <a:pt x="17266" y="16412"/>
                  </a:cubicBezTo>
                  <a:cubicBezTo>
                    <a:pt x="17612" y="16412"/>
                    <a:pt x="18710" y="14488"/>
                    <a:pt x="17863" y="13597"/>
                  </a:cubicBezTo>
                  <a:lnTo>
                    <a:pt x="17863" y="13597"/>
                  </a:lnTo>
                  <a:cubicBezTo>
                    <a:pt x="18118" y="13701"/>
                    <a:pt x="18313" y="13750"/>
                    <a:pt x="18438" y="13750"/>
                  </a:cubicBezTo>
                  <a:cubicBezTo>
                    <a:pt x="18719" y="13750"/>
                    <a:pt x="18636" y="13497"/>
                    <a:pt x="18061" y="13056"/>
                  </a:cubicBezTo>
                  <a:lnTo>
                    <a:pt x="18061" y="13056"/>
                  </a:lnTo>
                  <a:cubicBezTo>
                    <a:pt x="18334" y="13134"/>
                    <a:pt x="18532" y="13169"/>
                    <a:pt x="18665" y="13169"/>
                  </a:cubicBezTo>
                  <a:cubicBezTo>
                    <a:pt x="19196" y="13169"/>
                    <a:pt x="18665" y="12605"/>
                    <a:pt x="17572" y="11970"/>
                  </a:cubicBezTo>
                  <a:cubicBezTo>
                    <a:pt x="18207" y="11812"/>
                    <a:pt x="18546" y="11935"/>
                    <a:pt x="18254" y="11347"/>
                  </a:cubicBezTo>
                  <a:cubicBezTo>
                    <a:pt x="17963" y="10763"/>
                    <a:pt x="15863" y="9590"/>
                    <a:pt x="17765" y="9492"/>
                  </a:cubicBezTo>
                  <a:cubicBezTo>
                    <a:pt x="19671" y="9393"/>
                    <a:pt x="17181" y="7096"/>
                    <a:pt x="16202" y="6595"/>
                  </a:cubicBezTo>
                  <a:cubicBezTo>
                    <a:pt x="15227" y="6094"/>
                    <a:pt x="14150" y="2617"/>
                    <a:pt x="14150" y="2617"/>
                  </a:cubicBezTo>
                  <a:lnTo>
                    <a:pt x="11123" y="1213"/>
                  </a:lnTo>
                  <a:lnTo>
                    <a:pt x="10440" y="0"/>
                  </a:lnTo>
                  <a:lnTo>
                    <a:pt x="8045" y="4239"/>
                  </a:lnTo>
                  <a:lnTo>
                    <a:pt x="79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p:nvPr/>
          </p:nvSpPr>
          <p:spPr>
            <a:xfrm flipH="1">
              <a:off x="1989197" y="1999785"/>
              <a:ext cx="72060" cy="190489"/>
            </a:xfrm>
            <a:custGeom>
              <a:rect b="b" l="l" r="r" t="t"/>
              <a:pathLst>
                <a:path extrusionOk="0" h="3611" w="1366">
                  <a:moveTo>
                    <a:pt x="655" y="0"/>
                  </a:moveTo>
                  <a:cubicBezTo>
                    <a:pt x="584" y="284"/>
                    <a:pt x="522" y="568"/>
                    <a:pt x="466" y="852"/>
                  </a:cubicBezTo>
                  <a:cubicBezTo>
                    <a:pt x="407" y="1140"/>
                    <a:pt x="347" y="1425"/>
                    <a:pt x="300" y="1709"/>
                  </a:cubicBezTo>
                  <a:cubicBezTo>
                    <a:pt x="198" y="2281"/>
                    <a:pt x="103" y="2858"/>
                    <a:pt x="24" y="3433"/>
                  </a:cubicBezTo>
                  <a:lnTo>
                    <a:pt x="1" y="3611"/>
                  </a:lnTo>
                  <a:lnTo>
                    <a:pt x="143" y="3505"/>
                  </a:lnTo>
                  <a:cubicBezTo>
                    <a:pt x="347" y="3350"/>
                    <a:pt x="553" y="3189"/>
                    <a:pt x="758" y="3031"/>
                  </a:cubicBezTo>
                  <a:cubicBezTo>
                    <a:pt x="963" y="2873"/>
                    <a:pt x="1168" y="2707"/>
                    <a:pt x="1365" y="2541"/>
                  </a:cubicBezTo>
                  <a:lnTo>
                    <a:pt x="1365" y="2541"/>
                  </a:lnTo>
                  <a:cubicBezTo>
                    <a:pt x="1141" y="2672"/>
                    <a:pt x="919" y="2810"/>
                    <a:pt x="702" y="2952"/>
                  </a:cubicBezTo>
                  <a:cubicBezTo>
                    <a:pt x="535" y="3065"/>
                    <a:pt x="368" y="3173"/>
                    <a:pt x="202" y="3283"/>
                  </a:cubicBezTo>
                  <a:lnTo>
                    <a:pt x="202" y="3283"/>
                  </a:lnTo>
                  <a:cubicBezTo>
                    <a:pt x="295" y="2769"/>
                    <a:pt x="379" y="2255"/>
                    <a:pt x="454" y="1736"/>
                  </a:cubicBezTo>
                  <a:cubicBezTo>
                    <a:pt x="498" y="1448"/>
                    <a:pt x="529" y="1160"/>
                    <a:pt x="564" y="872"/>
                  </a:cubicBezTo>
                  <a:cubicBezTo>
                    <a:pt x="604" y="584"/>
                    <a:pt x="628" y="292"/>
                    <a:pt x="655" y="0"/>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flipH="1">
              <a:off x="1806358" y="2024104"/>
              <a:ext cx="100019" cy="206579"/>
            </a:xfrm>
            <a:custGeom>
              <a:rect b="b" l="l" r="r" t="t"/>
              <a:pathLst>
                <a:path extrusionOk="0" h="3916" w="1896">
                  <a:moveTo>
                    <a:pt x="1895" y="0"/>
                  </a:moveTo>
                  <a:lnTo>
                    <a:pt x="1895" y="0"/>
                  </a:lnTo>
                  <a:cubicBezTo>
                    <a:pt x="1852" y="308"/>
                    <a:pt x="1816" y="621"/>
                    <a:pt x="1784" y="932"/>
                  </a:cubicBezTo>
                  <a:cubicBezTo>
                    <a:pt x="1757" y="1244"/>
                    <a:pt x="1725" y="1556"/>
                    <a:pt x="1701" y="1867"/>
                  </a:cubicBezTo>
                  <a:cubicBezTo>
                    <a:pt x="1651" y="2436"/>
                    <a:pt x="1617" y="3003"/>
                    <a:pt x="1585" y="3571"/>
                  </a:cubicBezTo>
                  <a:lnTo>
                    <a:pt x="1585" y="3571"/>
                  </a:lnTo>
                  <a:cubicBezTo>
                    <a:pt x="1348" y="3361"/>
                    <a:pt x="1106" y="3153"/>
                    <a:pt x="865" y="2949"/>
                  </a:cubicBezTo>
                  <a:cubicBezTo>
                    <a:pt x="584" y="2708"/>
                    <a:pt x="293" y="2471"/>
                    <a:pt x="1" y="2238"/>
                  </a:cubicBezTo>
                  <a:lnTo>
                    <a:pt x="1" y="2238"/>
                  </a:lnTo>
                  <a:cubicBezTo>
                    <a:pt x="261" y="2506"/>
                    <a:pt x="522" y="2771"/>
                    <a:pt x="794" y="3031"/>
                  </a:cubicBezTo>
                  <a:cubicBezTo>
                    <a:pt x="1058" y="3292"/>
                    <a:pt x="1327" y="3548"/>
                    <a:pt x="1602" y="3801"/>
                  </a:cubicBezTo>
                  <a:lnTo>
                    <a:pt x="1725" y="3916"/>
                  </a:lnTo>
                  <a:lnTo>
                    <a:pt x="1737" y="3746"/>
                  </a:lnTo>
                  <a:cubicBezTo>
                    <a:pt x="1781" y="3122"/>
                    <a:pt x="1824" y="2499"/>
                    <a:pt x="1852" y="1876"/>
                  </a:cubicBezTo>
                  <a:cubicBezTo>
                    <a:pt x="1863" y="1563"/>
                    <a:pt x="1871" y="1252"/>
                    <a:pt x="1883" y="940"/>
                  </a:cubicBezTo>
                  <a:cubicBezTo>
                    <a:pt x="1890" y="624"/>
                    <a:pt x="1895" y="313"/>
                    <a:pt x="1895" y="0"/>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flipH="1">
              <a:off x="1674848" y="2289131"/>
              <a:ext cx="21681" cy="325852"/>
            </a:xfrm>
            <a:custGeom>
              <a:rect b="b" l="l" r="r" t="t"/>
              <a:pathLst>
                <a:path extrusionOk="0" h="6177" w="411">
                  <a:moveTo>
                    <a:pt x="411" y="1"/>
                  </a:moveTo>
                  <a:lnTo>
                    <a:pt x="411" y="1"/>
                  </a:lnTo>
                  <a:cubicBezTo>
                    <a:pt x="300" y="506"/>
                    <a:pt x="225" y="1019"/>
                    <a:pt x="162" y="1535"/>
                  </a:cubicBezTo>
                  <a:cubicBezTo>
                    <a:pt x="91" y="2049"/>
                    <a:pt x="52" y="2566"/>
                    <a:pt x="28" y="3087"/>
                  </a:cubicBezTo>
                  <a:cubicBezTo>
                    <a:pt x="5" y="3604"/>
                    <a:pt x="1" y="4129"/>
                    <a:pt x="36" y="4646"/>
                  </a:cubicBezTo>
                  <a:cubicBezTo>
                    <a:pt x="76" y="5163"/>
                    <a:pt x="134" y="5691"/>
                    <a:pt x="324" y="6176"/>
                  </a:cubicBezTo>
                  <a:lnTo>
                    <a:pt x="253" y="5798"/>
                  </a:lnTo>
                  <a:lnTo>
                    <a:pt x="209" y="5411"/>
                  </a:lnTo>
                  <a:cubicBezTo>
                    <a:pt x="190" y="5154"/>
                    <a:pt x="170" y="4898"/>
                    <a:pt x="170" y="4642"/>
                  </a:cubicBezTo>
                  <a:cubicBezTo>
                    <a:pt x="162" y="4125"/>
                    <a:pt x="170" y="3612"/>
                    <a:pt x="198" y="3094"/>
                  </a:cubicBezTo>
                  <a:cubicBezTo>
                    <a:pt x="222" y="2577"/>
                    <a:pt x="257" y="2065"/>
                    <a:pt x="293" y="1548"/>
                  </a:cubicBezTo>
                  <a:lnTo>
                    <a:pt x="411" y="1"/>
                  </a:ln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flipH="1">
              <a:off x="2144868" y="2235218"/>
              <a:ext cx="98172" cy="518874"/>
            </a:xfrm>
            <a:custGeom>
              <a:rect b="b" l="l" r="r" t="t"/>
              <a:pathLst>
                <a:path extrusionOk="0" h="9836" w="1861">
                  <a:moveTo>
                    <a:pt x="1860" y="0"/>
                  </a:moveTo>
                  <a:cubicBezTo>
                    <a:pt x="1595" y="794"/>
                    <a:pt x="1414" y="1610"/>
                    <a:pt x="1216" y="2424"/>
                  </a:cubicBezTo>
                  <a:cubicBezTo>
                    <a:pt x="1027" y="3236"/>
                    <a:pt x="857" y="4054"/>
                    <a:pt x="684" y="4870"/>
                  </a:cubicBezTo>
                  <a:cubicBezTo>
                    <a:pt x="529" y="5692"/>
                    <a:pt x="372" y="6512"/>
                    <a:pt x="250" y="7337"/>
                  </a:cubicBezTo>
                  <a:cubicBezTo>
                    <a:pt x="132" y="8165"/>
                    <a:pt x="1" y="8994"/>
                    <a:pt x="25" y="9835"/>
                  </a:cubicBezTo>
                  <a:cubicBezTo>
                    <a:pt x="44" y="9417"/>
                    <a:pt x="99" y="9003"/>
                    <a:pt x="167" y="8592"/>
                  </a:cubicBezTo>
                  <a:cubicBezTo>
                    <a:pt x="230" y="8182"/>
                    <a:pt x="305" y="7771"/>
                    <a:pt x="380" y="7360"/>
                  </a:cubicBezTo>
                  <a:cubicBezTo>
                    <a:pt x="529" y="6540"/>
                    <a:pt x="684" y="5719"/>
                    <a:pt x="853" y="4906"/>
                  </a:cubicBezTo>
                  <a:cubicBezTo>
                    <a:pt x="1011" y="4085"/>
                    <a:pt x="1181" y="3268"/>
                    <a:pt x="1347" y="2451"/>
                  </a:cubicBezTo>
                  <a:lnTo>
                    <a:pt x="1595" y="1224"/>
                  </a:lnTo>
                  <a:cubicBezTo>
                    <a:pt x="1678" y="817"/>
                    <a:pt x="1753" y="403"/>
                    <a:pt x="1860" y="0"/>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flipH="1">
              <a:off x="1439994" y="2579742"/>
              <a:ext cx="194287" cy="100652"/>
            </a:xfrm>
            <a:custGeom>
              <a:rect b="b" l="l" r="r" t="t"/>
              <a:pathLst>
                <a:path extrusionOk="0" h="1908" w="3683">
                  <a:moveTo>
                    <a:pt x="0" y="1"/>
                  </a:moveTo>
                  <a:lnTo>
                    <a:pt x="0" y="1"/>
                  </a:lnTo>
                  <a:cubicBezTo>
                    <a:pt x="340" y="92"/>
                    <a:pt x="659" y="218"/>
                    <a:pt x="976" y="356"/>
                  </a:cubicBezTo>
                  <a:cubicBezTo>
                    <a:pt x="1291" y="498"/>
                    <a:pt x="1599" y="660"/>
                    <a:pt x="1899" y="826"/>
                  </a:cubicBezTo>
                  <a:cubicBezTo>
                    <a:pt x="2202" y="991"/>
                    <a:pt x="2499" y="1173"/>
                    <a:pt x="2799" y="1354"/>
                  </a:cubicBezTo>
                  <a:cubicBezTo>
                    <a:pt x="3091" y="1536"/>
                    <a:pt x="3391" y="1718"/>
                    <a:pt x="3683" y="1907"/>
                  </a:cubicBezTo>
                  <a:cubicBezTo>
                    <a:pt x="3173" y="1425"/>
                    <a:pt x="2593" y="1023"/>
                    <a:pt x="1982" y="676"/>
                  </a:cubicBezTo>
                  <a:cubicBezTo>
                    <a:pt x="1674" y="510"/>
                    <a:pt x="1358" y="352"/>
                    <a:pt x="1027" y="234"/>
                  </a:cubicBezTo>
                  <a:cubicBezTo>
                    <a:pt x="695" y="111"/>
                    <a:pt x="351" y="24"/>
                    <a:pt x="0" y="1"/>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5"/>
            <p:cNvSpPr/>
            <p:nvPr/>
          </p:nvSpPr>
          <p:spPr>
            <a:xfrm flipH="1">
              <a:off x="1422902" y="2540811"/>
              <a:ext cx="218237" cy="108723"/>
            </a:xfrm>
            <a:custGeom>
              <a:rect b="b" l="l" r="r" t="t"/>
              <a:pathLst>
                <a:path extrusionOk="0" h="2061" w="4137">
                  <a:moveTo>
                    <a:pt x="0" y="1"/>
                  </a:moveTo>
                  <a:lnTo>
                    <a:pt x="0" y="1"/>
                  </a:lnTo>
                  <a:cubicBezTo>
                    <a:pt x="186" y="56"/>
                    <a:pt x="375" y="112"/>
                    <a:pt x="556" y="179"/>
                  </a:cubicBezTo>
                  <a:cubicBezTo>
                    <a:pt x="742" y="238"/>
                    <a:pt x="928" y="301"/>
                    <a:pt x="1109" y="368"/>
                  </a:cubicBezTo>
                  <a:cubicBezTo>
                    <a:pt x="1476" y="506"/>
                    <a:pt x="1840" y="644"/>
                    <a:pt x="2190" y="810"/>
                  </a:cubicBezTo>
                  <a:cubicBezTo>
                    <a:pt x="2542" y="972"/>
                    <a:pt x="2885" y="1150"/>
                    <a:pt x="3213" y="1351"/>
                  </a:cubicBezTo>
                  <a:cubicBezTo>
                    <a:pt x="3374" y="1461"/>
                    <a:pt x="3540" y="1560"/>
                    <a:pt x="3690" y="1686"/>
                  </a:cubicBezTo>
                  <a:cubicBezTo>
                    <a:pt x="3852" y="1797"/>
                    <a:pt x="3986" y="1935"/>
                    <a:pt x="4137" y="2061"/>
                  </a:cubicBezTo>
                  <a:cubicBezTo>
                    <a:pt x="3904" y="1745"/>
                    <a:pt x="3607" y="1476"/>
                    <a:pt x="3288" y="1240"/>
                  </a:cubicBezTo>
                  <a:cubicBezTo>
                    <a:pt x="2968" y="1011"/>
                    <a:pt x="2616" y="822"/>
                    <a:pt x="2261" y="652"/>
                  </a:cubicBezTo>
                  <a:cubicBezTo>
                    <a:pt x="1898" y="490"/>
                    <a:pt x="1532" y="352"/>
                    <a:pt x="1153" y="241"/>
                  </a:cubicBezTo>
                  <a:cubicBezTo>
                    <a:pt x="774" y="135"/>
                    <a:pt x="391" y="44"/>
                    <a:pt x="0" y="1"/>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5"/>
            <p:cNvSpPr/>
            <p:nvPr/>
          </p:nvSpPr>
          <p:spPr>
            <a:xfrm flipH="1">
              <a:off x="2241720" y="2549357"/>
              <a:ext cx="94321" cy="65624"/>
            </a:xfrm>
            <a:custGeom>
              <a:rect b="b" l="l" r="r" t="t"/>
              <a:pathLst>
                <a:path extrusionOk="0" h="1244" w="1788">
                  <a:moveTo>
                    <a:pt x="0" y="1"/>
                  </a:moveTo>
                  <a:lnTo>
                    <a:pt x="0" y="1"/>
                  </a:lnTo>
                  <a:cubicBezTo>
                    <a:pt x="300" y="221"/>
                    <a:pt x="607" y="407"/>
                    <a:pt x="911" y="609"/>
                  </a:cubicBezTo>
                  <a:cubicBezTo>
                    <a:pt x="1061" y="704"/>
                    <a:pt x="1212" y="806"/>
                    <a:pt x="1361" y="908"/>
                  </a:cubicBezTo>
                  <a:cubicBezTo>
                    <a:pt x="1507" y="1011"/>
                    <a:pt x="1649" y="1117"/>
                    <a:pt x="1788" y="1243"/>
                  </a:cubicBezTo>
                  <a:cubicBezTo>
                    <a:pt x="1709" y="1074"/>
                    <a:pt x="1578" y="932"/>
                    <a:pt x="1445" y="802"/>
                  </a:cubicBezTo>
                  <a:cubicBezTo>
                    <a:pt x="1310" y="675"/>
                    <a:pt x="1161" y="565"/>
                    <a:pt x="1006" y="462"/>
                  </a:cubicBezTo>
                  <a:cubicBezTo>
                    <a:pt x="848" y="364"/>
                    <a:pt x="687" y="273"/>
                    <a:pt x="521" y="194"/>
                  </a:cubicBezTo>
                  <a:cubicBezTo>
                    <a:pt x="351" y="115"/>
                    <a:pt x="181" y="48"/>
                    <a:pt x="0" y="1"/>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
            <p:cNvSpPr/>
            <p:nvPr/>
          </p:nvSpPr>
          <p:spPr>
            <a:xfrm flipH="1">
              <a:off x="2231328" y="2582063"/>
              <a:ext cx="90998" cy="100599"/>
            </a:xfrm>
            <a:custGeom>
              <a:rect b="b" l="l" r="r" t="t"/>
              <a:pathLst>
                <a:path extrusionOk="0" h="1907" w="1725">
                  <a:moveTo>
                    <a:pt x="1" y="0"/>
                  </a:moveTo>
                  <a:lnTo>
                    <a:pt x="1" y="0"/>
                  </a:lnTo>
                  <a:cubicBezTo>
                    <a:pt x="185" y="103"/>
                    <a:pt x="344" y="237"/>
                    <a:pt x="493" y="383"/>
                  </a:cubicBezTo>
                  <a:cubicBezTo>
                    <a:pt x="644" y="529"/>
                    <a:pt x="777" y="691"/>
                    <a:pt x="904" y="856"/>
                  </a:cubicBezTo>
                  <a:cubicBezTo>
                    <a:pt x="1156" y="1184"/>
                    <a:pt x="1378" y="1543"/>
                    <a:pt x="1575" y="1907"/>
                  </a:cubicBezTo>
                  <a:lnTo>
                    <a:pt x="1725" y="1820"/>
                  </a:lnTo>
                  <a:cubicBezTo>
                    <a:pt x="1496" y="1461"/>
                    <a:pt x="1247" y="1121"/>
                    <a:pt x="972" y="802"/>
                  </a:cubicBezTo>
                  <a:cubicBezTo>
                    <a:pt x="829" y="643"/>
                    <a:pt x="683" y="490"/>
                    <a:pt x="525" y="352"/>
                  </a:cubicBezTo>
                  <a:cubicBezTo>
                    <a:pt x="363" y="213"/>
                    <a:pt x="190" y="87"/>
                    <a:pt x="1" y="0"/>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flipH="1">
              <a:off x="1962293" y="2181464"/>
              <a:ext cx="34236" cy="165801"/>
            </a:xfrm>
            <a:custGeom>
              <a:rect b="b" l="l" r="r" t="t"/>
              <a:pathLst>
                <a:path extrusionOk="0" h="3143" w="649">
                  <a:moveTo>
                    <a:pt x="648" y="1"/>
                  </a:moveTo>
                  <a:lnTo>
                    <a:pt x="648" y="1"/>
                  </a:lnTo>
                  <a:cubicBezTo>
                    <a:pt x="474" y="510"/>
                    <a:pt x="352" y="1031"/>
                    <a:pt x="242" y="1556"/>
                  </a:cubicBezTo>
                  <a:cubicBezTo>
                    <a:pt x="135" y="2081"/>
                    <a:pt x="44" y="2606"/>
                    <a:pt x="0" y="3143"/>
                  </a:cubicBezTo>
                  <a:cubicBezTo>
                    <a:pt x="174" y="2634"/>
                    <a:pt x="297" y="2113"/>
                    <a:pt x="407" y="1587"/>
                  </a:cubicBezTo>
                  <a:cubicBezTo>
                    <a:pt x="514" y="1066"/>
                    <a:pt x="608" y="538"/>
                    <a:pt x="648" y="1"/>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5"/>
            <p:cNvSpPr/>
            <p:nvPr/>
          </p:nvSpPr>
          <p:spPr>
            <a:xfrm flipH="1">
              <a:off x="1994208" y="2248934"/>
              <a:ext cx="28592" cy="28592"/>
            </a:xfrm>
            <a:custGeom>
              <a:rect b="b" l="l" r="r" t="t"/>
              <a:pathLst>
                <a:path extrusionOk="0" h="542" w="542">
                  <a:moveTo>
                    <a:pt x="274" y="1"/>
                  </a:moveTo>
                  <a:cubicBezTo>
                    <a:pt x="124" y="1"/>
                    <a:pt x="1" y="124"/>
                    <a:pt x="1" y="270"/>
                  </a:cubicBezTo>
                  <a:cubicBezTo>
                    <a:pt x="1" y="419"/>
                    <a:pt x="124" y="541"/>
                    <a:pt x="274" y="541"/>
                  </a:cubicBezTo>
                  <a:cubicBezTo>
                    <a:pt x="423" y="541"/>
                    <a:pt x="542" y="419"/>
                    <a:pt x="542" y="270"/>
                  </a:cubicBezTo>
                  <a:cubicBezTo>
                    <a:pt x="542" y="124"/>
                    <a:pt x="423" y="1"/>
                    <a:pt x="274" y="1"/>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flipH="1">
              <a:off x="1631109" y="2004955"/>
              <a:ext cx="810120" cy="2260392"/>
            </a:xfrm>
            <a:custGeom>
              <a:rect b="b" l="l" r="r" t="t"/>
              <a:pathLst>
                <a:path extrusionOk="0" h="42849" w="15357">
                  <a:moveTo>
                    <a:pt x="14018" y="1184"/>
                  </a:moveTo>
                  <a:lnTo>
                    <a:pt x="14018" y="1184"/>
                  </a:lnTo>
                  <a:cubicBezTo>
                    <a:pt x="14022" y="1186"/>
                    <a:pt x="14024" y="1187"/>
                    <a:pt x="14024" y="1187"/>
                  </a:cubicBezTo>
                  <a:cubicBezTo>
                    <a:pt x="14024" y="1187"/>
                    <a:pt x="14022" y="1186"/>
                    <a:pt x="14018" y="1184"/>
                  </a:cubicBezTo>
                  <a:cubicBezTo>
                    <a:pt x="14018" y="1184"/>
                    <a:pt x="14018" y="1184"/>
                    <a:pt x="14018" y="1184"/>
                  </a:cubicBezTo>
                  <a:close/>
                  <a:moveTo>
                    <a:pt x="7246" y="1"/>
                  </a:moveTo>
                  <a:lnTo>
                    <a:pt x="6667" y="91"/>
                  </a:lnTo>
                  <a:lnTo>
                    <a:pt x="5834" y="6066"/>
                  </a:lnTo>
                  <a:lnTo>
                    <a:pt x="5475" y="6007"/>
                  </a:lnTo>
                  <a:lnTo>
                    <a:pt x="4196" y="13683"/>
                  </a:lnTo>
                  <a:lnTo>
                    <a:pt x="3600" y="13865"/>
                  </a:lnTo>
                  <a:cubicBezTo>
                    <a:pt x="3600" y="13865"/>
                    <a:pt x="656" y="28266"/>
                    <a:pt x="328" y="30905"/>
                  </a:cubicBezTo>
                  <a:cubicBezTo>
                    <a:pt x="1" y="33546"/>
                    <a:pt x="119" y="36482"/>
                    <a:pt x="834" y="42105"/>
                  </a:cubicBezTo>
                  <a:cubicBezTo>
                    <a:pt x="1248" y="42256"/>
                    <a:pt x="4224" y="42583"/>
                    <a:pt x="4224" y="42583"/>
                  </a:cubicBezTo>
                  <a:cubicBezTo>
                    <a:pt x="4224" y="42583"/>
                    <a:pt x="4405" y="41064"/>
                    <a:pt x="4523" y="39872"/>
                  </a:cubicBezTo>
                  <a:cubicBezTo>
                    <a:pt x="4642" y="38684"/>
                    <a:pt x="6248" y="29189"/>
                    <a:pt x="6248" y="29189"/>
                  </a:cubicBezTo>
                  <a:cubicBezTo>
                    <a:pt x="6248" y="29189"/>
                    <a:pt x="7262" y="27732"/>
                    <a:pt x="8601" y="24126"/>
                  </a:cubicBezTo>
                  <a:cubicBezTo>
                    <a:pt x="8869" y="25400"/>
                    <a:pt x="10684" y="42583"/>
                    <a:pt x="10684" y="42583"/>
                  </a:cubicBezTo>
                  <a:lnTo>
                    <a:pt x="14524" y="42848"/>
                  </a:lnTo>
                  <a:cubicBezTo>
                    <a:pt x="14524" y="42848"/>
                    <a:pt x="14761" y="36956"/>
                    <a:pt x="15057" y="33297"/>
                  </a:cubicBezTo>
                  <a:cubicBezTo>
                    <a:pt x="15357" y="29635"/>
                    <a:pt x="14942" y="15925"/>
                    <a:pt x="14942" y="15925"/>
                  </a:cubicBezTo>
                  <a:lnTo>
                    <a:pt x="12598" y="15222"/>
                  </a:lnTo>
                  <a:lnTo>
                    <a:pt x="12977" y="6840"/>
                  </a:lnTo>
                  <a:lnTo>
                    <a:pt x="12468" y="6544"/>
                  </a:lnTo>
                  <a:cubicBezTo>
                    <a:pt x="12468" y="6544"/>
                    <a:pt x="13938" y="1184"/>
                    <a:pt x="14018" y="1184"/>
                  </a:cubicBezTo>
                  <a:lnTo>
                    <a:pt x="14018" y="1184"/>
                  </a:lnTo>
                  <a:cubicBezTo>
                    <a:pt x="13950" y="1153"/>
                    <a:pt x="13348" y="873"/>
                    <a:pt x="13348" y="873"/>
                  </a:cubicBezTo>
                  <a:lnTo>
                    <a:pt x="11576" y="6544"/>
                  </a:lnTo>
                  <a:lnTo>
                    <a:pt x="6694" y="6066"/>
                  </a:lnTo>
                  <a:lnTo>
                    <a:pt x="72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flipH="1">
              <a:off x="1837429" y="3308830"/>
              <a:ext cx="110411" cy="919212"/>
            </a:xfrm>
            <a:custGeom>
              <a:rect b="b" l="l" r="r" t="t"/>
              <a:pathLst>
                <a:path extrusionOk="0" h="17425" w="2093">
                  <a:moveTo>
                    <a:pt x="104" y="1"/>
                  </a:moveTo>
                  <a:lnTo>
                    <a:pt x="1" y="12"/>
                  </a:lnTo>
                  <a:lnTo>
                    <a:pt x="40" y="352"/>
                  </a:lnTo>
                  <a:lnTo>
                    <a:pt x="143" y="340"/>
                  </a:lnTo>
                  <a:lnTo>
                    <a:pt x="104" y="1"/>
                  </a:lnTo>
                  <a:close/>
                  <a:moveTo>
                    <a:pt x="183" y="683"/>
                  </a:moveTo>
                  <a:lnTo>
                    <a:pt x="80" y="695"/>
                  </a:lnTo>
                  <a:lnTo>
                    <a:pt x="119" y="1035"/>
                  </a:lnTo>
                  <a:lnTo>
                    <a:pt x="222" y="1023"/>
                  </a:lnTo>
                  <a:lnTo>
                    <a:pt x="183" y="683"/>
                  </a:lnTo>
                  <a:close/>
                  <a:moveTo>
                    <a:pt x="257" y="1366"/>
                  </a:moveTo>
                  <a:lnTo>
                    <a:pt x="159" y="1378"/>
                  </a:lnTo>
                  <a:lnTo>
                    <a:pt x="195" y="1717"/>
                  </a:lnTo>
                  <a:lnTo>
                    <a:pt x="297" y="1705"/>
                  </a:lnTo>
                  <a:lnTo>
                    <a:pt x="257" y="1366"/>
                  </a:lnTo>
                  <a:close/>
                  <a:moveTo>
                    <a:pt x="337" y="2048"/>
                  </a:moveTo>
                  <a:lnTo>
                    <a:pt x="234" y="2061"/>
                  </a:lnTo>
                  <a:lnTo>
                    <a:pt x="273" y="2400"/>
                  </a:lnTo>
                  <a:lnTo>
                    <a:pt x="376" y="2388"/>
                  </a:lnTo>
                  <a:lnTo>
                    <a:pt x="337" y="2048"/>
                  </a:lnTo>
                  <a:close/>
                  <a:moveTo>
                    <a:pt x="416" y="2731"/>
                  </a:moveTo>
                  <a:lnTo>
                    <a:pt x="313" y="2744"/>
                  </a:lnTo>
                  <a:lnTo>
                    <a:pt x="352" y="3083"/>
                  </a:lnTo>
                  <a:lnTo>
                    <a:pt x="455" y="3071"/>
                  </a:lnTo>
                  <a:lnTo>
                    <a:pt x="416" y="2731"/>
                  </a:lnTo>
                  <a:close/>
                  <a:moveTo>
                    <a:pt x="494" y="3414"/>
                  </a:moveTo>
                  <a:lnTo>
                    <a:pt x="392" y="3426"/>
                  </a:lnTo>
                  <a:lnTo>
                    <a:pt x="432" y="3766"/>
                  </a:lnTo>
                  <a:lnTo>
                    <a:pt x="534" y="3753"/>
                  </a:lnTo>
                  <a:lnTo>
                    <a:pt x="494" y="3414"/>
                  </a:lnTo>
                  <a:close/>
                  <a:moveTo>
                    <a:pt x="574" y="4097"/>
                  </a:moveTo>
                  <a:lnTo>
                    <a:pt x="470" y="4108"/>
                  </a:lnTo>
                  <a:lnTo>
                    <a:pt x="510" y="4448"/>
                  </a:lnTo>
                  <a:lnTo>
                    <a:pt x="609" y="4436"/>
                  </a:lnTo>
                  <a:lnTo>
                    <a:pt x="574" y="4097"/>
                  </a:lnTo>
                  <a:close/>
                  <a:moveTo>
                    <a:pt x="649" y="4780"/>
                  </a:moveTo>
                  <a:lnTo>
                    <a:pt x="545" y="4791"/>
                  </a:lnTo>
                  <a:lnTo>
                    <a:pt x="585" y="5131"/>
                  </a:lnTo>
                  <a:lnTo>
                    <a:pt x="687" y="5119"/>
                  </a:lnTo>
                  <a:lnTo>
                    <a:pt x="649" y="4780"/>
                  </a:lnTo>
                  <a:close/>
                  <a:moveTo>
                    <a:pt x="727" y="5463"/>
                  </a:moveTo>
                  <a:lnTo>
                    <a:pt x="625" y="5474"/>
                  </a:lnTo>
                  <a:lnTo>
                    <a:pt x="664" y="5818"/>
                  </a:lnTo>
                  <a:lnTo>
                    <a:pt x="767" y="5806"/>
                  </a:lnTo>
                  <a:lnTo>
                    <a:pt x="727" y="5463"/>
                  </a:lnTo>
                  <a:close/>
                  <a:moveTo>
                    <a:pt x="806" y="6145"/>
                  </a:moveTo>
                  <a:lnTo>
                    <a:pt x="703" y="6157"/>
                  </a:lnTo>
                  <a:lnTo>
                    <a:pt x="743" y="6500"/>
                  </a:lnTo>
                  <a:lnTo>
                    <a:pt x="846" y="6489"/>
                  </a:lnTo>
                  <a:lnTo>
                    <a:pt x="806" y="6145"/>
                  </a:lnTo>
                  <a:close/>
                  <a:moveTo>
                    <a:pt x="885" y="6828"/>
                  </a:moveTo>
                  <a:lnTo>
                    <a:pt x="782" y="6840"/>
                  </a:lnTo>
                  <a:lnTo>
                    <a:pt x="822" y="7183"/>
                  </a:lnTo>
                  <a:lnTo>
                    <a:pt x="924" y="7171"/>
                  </a:lnTo>
                  <a:lnTo>
                    <a:pt x="885" y="6828"/>
                  </a:lnTo>
                  <a:close/>
                  <a:moveTo>
                    <a:pt x="960" y="7511"/>
                  </a:moveTo>
                  <a:lnTo>
                    <a:pt x="862" y="7523"/>
                  </a:lnTo>
                  <a:lnTo>
                    <a:pt x="897" y="7866"/>
                  </a:lnTo>
                  <a:lnTo>
                    <a:pt x="1000" y="7854"/>
                  </a:lnTo>
                  <a:lnTo>
                    <a:pt x="960" y="7511"/>
                  </a:lnTo>
                  <a:close/>
                  <a:moveTo>
                    <a:pt x="1039" y="8193"/>
                  </a:moveTo>
                  <a:lnTo>
                    <a:pt x="936" y="8205"/>
                  </a:lnTo>
                  <a:lnTo>
                    <a:pt x="976" y="8549"/>
                  </a:lnTo>
                  <a:lnTo>
                    <a:pt x="1079" y="8536"/>
                  </a:lnTo>
                  <a:lnTo>
                    <a:pt x="1039" y="8193"/>
                  </a:lnTo>
                  <a:close/>
                  <a:moveTo>
                    <a:pt x="1118" y="8876"/>
                  </a:moveTo>
                  <a:lnTo>
                    <a:pt x="1015" y="8888"/>
                  </a:lnTo>
                  <a:lnTo>
                    <a:pt x="1055" y="9232"/>
                  </a:lnTo>
                  <a:lnTo>
                    <a:pt x="1157" y="9219"/>
                  </a:lnTo>
                  <a:lnTo>
                    <a:pt x="1118" y="8876"/>
                  </a:lnTo>
                  <a:close/>
                  <a:moveTo>
                    <a:pt x="1197" y="9559"/>
                  </a:moveTo>
                  <a:lnTo>
                    <a:pt x="1095" y="9571"/>
                  </a:lnTo>
                  <a:lnTo>
                    <a:pt x="1133" y="9914"/>
                  </a:lnTo>
                  <a:lnTo>
                    <a:pt x="1237" y="9902"/>
                  </a:lnTo>
                  <a:lnTo>
                    <a:pt x="1197" y="9559"/>
                  </a:lnTo>
                  <a:close/>
                  <a:moveTo>
                    <a:pt x="1276" y="10241"/>
                  </a:moveTo>
                  <a:lnTo>
                    <a:pt x="1173" y="10254"/>
                  </a:lnTo>
                  <a:lnTo>
                    <a:pt x="1213" y="10596"/>
                  </a:lnTo>
                  <a:lnTo>
                    <a:pt x="1312" y="10585"/>
                  </a:lnTo>
                  <a:lnTo>
                    <a:pt x="1276" y="10241"/>
                  </a:lnTo>
                  <a:close/>
                  <a:moveTo>
                    <a:pt x="1350" y="10924"/>
                  </a:moveTo>
                  <a:lnTo>
                    <a:pt x="1248" y="10936"/>
                  </a:lnTo>
                  <a:lnTo>
                    <a:pt x="1288" y="11279"/>
                  </a:lnTo>
                  <a:lnTo>
                    <a:pt x="1390" y="11268"/>
                  </a:lnTo>
                  <a:lnTo>
                    <a:pt x="1350" y="10924"/>
                  </a:lnTo>
                  <a:close/>
                  <a:moveTo>
                    <a:pt x="1430" y="11607"/>
                  </a:moveTo>
                  <a:lnTo>
                    <a:pt x="1327" y="11619"/>
                  </a:lnTo>
                  <a:lnTo>
                    <a:pt x="1366" y="11962"/>
                  </a:lnTo>
                  <a:lnTo>
                    <a:pt x="1469" y="11951"/>
                  </a:lnTo>
                  <a:lnTo>
                    <a:pt x="1430" y="11607"/>
                  </a:lnTo>
                  <a:close/>
                  <a:moveTo>
                    <a:pt x="1509" y="12290"/>
                  </a:moveTo>
                  <a:lnTo>
                    <a:pt x="1406" y="12301"/>
                  </a:lnTo>
                  <a:lnTo>
                    <a:pt x="1445" y="12645"/>
                  </a:lnTo>
                  <a:lnTo>
                    <a:pt x="1548" y="12633"/>
                  </a:lnTo>
                  <a:lnTo>
                    <a:pt x="1509" y="12290"/>
                  </a:lnTo>
                  <a:close/>
                  <a:moveTo>
                    <a:pt x="1587" y="12977"/>
                  </a:moveTo>
                  <a:lnTo>
                    <a:pt x="1485" y="12984"/>
                  </a:lnTo>
                  <a:lnTo>
                    <a:pt x="1525" y="13328"/>
                  </a:lnTo>
                  <a:lnTo>
                    <a:pt x="1627" y="13316"/>
                  </a:lnTo>
                  <a:lnTo>
                    <a:pt x="1587" y="12977"/>
                  </a:lnTo>
                  <a:close/>
                  <a:moveTo>
                    <a:pt x="1663" y="13660"/>
                  </a:moveTo>
                  <a:lnTo>
                    <a:pt x="1563" y="13671"/>
                  </a:lnTo>
                  <a:lnTo>
                    <a:pt x="1599" y="14011"/>
                  </a:lnTo>
                  <a:lnTo>
                    <a:pt x="1702" y="13999"/>
                  </a:lnTo>
                  <a:lnTo>
                    <a:pt x="1663" y="13660"/>
                  </a:lnTo>
                  <a:close/>
                  <a:moveTo>
                    <a:pt x="1742" y="14342"/>
                  </a:moveTo>
                  <a:lnTo>
                    <a:pt x="1639" y="14354"/>
                  </a:lnTo>
                  <a:lnTo>
                    <a:pt x="1678" y="14693"/>
                  </a:lnTo>
                  <a:lnTo>
                    <a:pt x="1781" y="14681"/>
                  </a:lnTo>
                  <a:lnTo>
                    <a:pt x="1742" y="14342"/>
                  </a:lnTo>
                  <a:close/>
                  <a:moveTo>
                    <a:pt x="1820" y="15024"/>
                  </a:moveTo>
                  <a:lnTo>
                    <a:pt x="1718" y="15037"/>
                  </a:lnTo>
                  <a:lnTo>
                    <a:pt x="1758" y="15376"/>
                  </a:lnTo>
                  <a:lnTo>
                    <a:pt x="1860" y="15364"/>
                  </a:lnTo>
                  <a:lnTo>
                    <a:pt x="1820" y="15024"/>
                  </a:lnTo>
                  <a:close/>
                  <a:moveTo>
                    <a:pt x="1900" y="15707"/>
                  </a:moveTo>
                  <a:lnTo>
                    <a:pt x="1796" y="15720"/>
                  </a:lnTo>
                  <a:lnTo>
                    <a:pt x="1836" y="16059"/>
                  </a:lnTo>
                  <a:lnTo>
                    <a:pt x="1939" y="16047"/>
                  </a:lnTo>
                  <a:lnTo>
                    <a:pt x="1900" y="15707"/>
                  </a:lnTo>
                  <a:close/>
                  <a:moveTo>
                    <a:pt x="1978" y="16390"/>
                  </a:moveTo>
                  <a:lnTo>
                    <a:pt x="1876" y="16402"/>
                  </a:lnTo>
                  <a:lnTo>
                    <a:pt x="1915" y="16742"/>
                  </a:lnTo>
                  <a:lnTo>
                    <a:pt x="2013" y="16729"/>
                  </a:lnTo>
                  <a:lnTo>
                    <a:pt x="1978" y="16390"/>
                  </a:lnTo>
                  <a:close/>
                  <a:moveTo>
                    <a:pt x="2053" y="17073"/>
                  </a:moveTo>
                  <a:lnTo>
                    <a:pt x="1951" y="17084"/>
                  </a:lnTo>
                  <a:lnTo>
                    <a:pt x="1990" y="17424"/>
                  </a:lnTo>
                  <a:lnTo>
                    <a:pt x="2093" y="17412"/>
                  </a:lnTo>
                  <a:lnTo>
                    <a:pt x="2053" y="17073"/>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flipH="1">
              <a:off x="1967303" y="3157695"/>
              <a:ext cx="292829" cy="1083642"/>
            </a:xfrm>
            <a:custGeom>
              <a:rect b="b" l="l" r="r" t="t"/>
              <a:pathLst>
                <a:path extrusionOk="0" h="20542" w="5551">
                  <a:moveTo>
                    <a:pt x="5507" y="0"/>
                  </a:moveTo>
                  <a:cubicBezTo>
                    <a:pt x="5471" y="17"/>
                    <a:pt x="5408" y="59"/>
                    <a:pt x="5254" y="265"/>
                  </a:cubicBezTo>
                  <a:lnTo>
                    <a:pt x="5337" y="328"/>
                  </a:lnTo>
                  <a:cubicBezTo>
                    <a:pt x="5479" y="139"/>
                    <a:pt x="5534" y="103"/>
                    <a:pt x="5550" y="95"/>
                  </a:cubicBezTo>
                  <a:lnTo>
                    <a:pt x="5507" y="0"/>
                  </a:lnTo>
                  <a:close/>
                  <a:moveTo>
                    <a:pt x="5053" y="553"/>
                  </a:moveTo>
                  <a:cubicBezTo>
                    <a:pt x="4993" y="640"/>
                    <a:pt x="4931" y="734"/>
                    <a:pt x="4864" y="841"/>
                  </a:cubicBezTo>
                  <a:lnTo>
                    <a:pt x="4950" y="896"/>
                  </a:lnTo>
                  <a:cubicBezTo>
                    <a:pt x="5017" y="793"/>
                    <a:pt x="5081" y="695"/>
                    <a:pt x="5139" y="608"/>
                  </a:cubicBezTo>
                  <a:lnTo>
                    <a:pt x="5053" y="553"/>
                  </a:lnTo>
                  <a:close/>
                  <a:moveTo>
                    <a:pt x="4682" y="1133"/>
                  </a:moveTo>
                  <a:cubicBezTo>
                    <a:pt x="4623" y="1228"/>
                    <a:pt x="4563" y="1326"/>
                    <a:pt x="4500" y="1429"/>
                  </a:cubicBezTo>
                  <a:lnTo>
                    <a:pt x="4587" y="1480"/>
                  </a:lnTo>
                  <a:cubicBezTo>
                    <a:pt x="4651" y="1381"/>
                    <a:pt x="4709" y="1283"/>
                    <a:pt x="4769" y="1188"/>
                  </a:cubicBezTo>
                  <a:lnTo>
                    <a:pt x="4682" y="1133"/>
                  </a:lnTo>
                  <a:close/>
                  <a:moveTo>
                    <a:pt x="4323" y="1725"/>
                  </a:moveTo>
                  <a:cubicBezTo>
                    <a:pt x="4268" y="1820"/>
                    <a:pt x="4208" y="1915"/>
                    <a:pt x="4145" y="2021"/>
                  </a:cubicBezTo>
                  <a:lnTo>
                    <a:pt x="4192" y="2044"/>
                  </a:lnTo>
                  <a:lnTo>
                    <a:pt x="4239" y="2064"/>
                  </a:lnTo>
                  <a:cubicBezTo>
                    <a:pt x="4299" y="1966"/>
                    <a:pt x="4354" y="1871"/>
                    <a:pt x="4410" y="1776"/>
                  </a:cubicBezTo>
                  <a:lnTo>
                    <a:pt x="4323" y="1725"/>
                  </a:lnTo>
                  <a:close/>
                  <a:moveTo>
                    <a:pt x="3971" y="2317"/>
                  </a:moveTo>
                  <a:lnTo>
                    <a:pt x="3798" y="2616"/>
                  </a:lnTo>
                  <a:lnTo>
                    <a:pt x="3889" y="2669"/>
                  </a:lnTo>
                  <a:lnTo>
                    <a:pt x="4062" y="2368"/>
                  </a:lnTo>
                  <a:lnTo>
                    <a:pt x="3971" y="2317"/>
                  </a:lnTo>
                  <a:close/>
                  <a:moveTo>
                    <a:pt x="3629" y="2913"/>
                  </a:moveTo>
                  <a:lnTo>
                    <a:pt x="3454" y="3213"/>
                  </a:lnTo>
                  <a:lnTo>
                    <a:pt x="3545" y="3264"/>
                  </a:lnTo>
                  <a:lnTo>
                    <a:pt x="3715" y="2964"/>
                  </a:lnTo>
                  <a:lnTo>
                    <a:pt x="3629" y="2913"/>
                  </a:lnTo>
                  <a:close/>
                  <a:moveTo>
                    <a:pt x="3285" y="3512"/>
                  </a:moveTo>
                  <a:lnTo>
                    <a:pt x="3115" y="3813"/>
                  </a:lnTo>
                  <a:lnTo>
                    <a:pt x="3206" y="3864"/>
                  </a:lnTo>
                  <a:lnTo>
                    <a:pt x="3376" y="3564"/>
                  </a:lnTo>
                  <a:lnTo>
                    <a:pt x="3285" y="3512"/>
                  </a:lnTo>
                  <a:close/>
                  <a:moveTo>
                    <a:pt x="2946" y="4113"/>
                  </a:moveTo>
                  <a:lnTo>
                    <a:pt x="2780" y="4412"/>
                  </a:lnTo>
                  <a:lnTo>
                    <a:pt x="2866" y="4463"/>
                  </a:lnTo>
                  <a:lnTo>
                    <a:pt x="3037" y="4164"/>
                  </a:lnTo>
                  <a:lnTo>
                    <a:pt x="2946" y="4113"/>
                  </a:lnTo>
                  <a:close/>
                  <a:moveTo>
                    <a:pt x="2610" y="4716"/>
                  </a:moveTo>
                  <a:lnTo>
                    <a:pt x="2445" y="5017"/>
                  </a:lnTo>
                  <a:lnTo>
                    <a:pt x="2531" y="5068"/>
                  </a:lnTo>
                  <a:lnTo>
                    <a:pt x="2700" y="4764"/>
                  </a:lnTo>
                  <a:lnTo>
                    <a:pt x="2610" y="4716"/>
                  </a:lnTo>
                  <a:close/>
                  <a:moveTo>
                    <a:pt x="2274" y="5316"/>
                  </a:moveTo>
                  <a:lnTo>
                    <a:pt x="2108" y="5620"/>
                  </a:lnTo>
                  <a:lnTo>
                    <a:pt x="2199" y="5667"/>
                  </a:lnTo>
                  <a:lnTo>
                    <a:pt x="2365" y="5368"/>
                  </a:lnTo>
                  <a:lnTo>
                    <a:pt x="2274" y="5316"/>
                  </a:lnTo>
                  <a:close/>
                  <a:moveTo>
                    <a:pt x="1943" y="5920"/>
                  </a:moveTo>
                  <a:lnTo>
                    <a:pt x="1777" y="6224"/>
                  </a:lnTo>
                  <a:lnTo>
                    <a:pt x="1868" y="6275"/>
                  </a:lnTo>
                  <a:lnTo>
                    <a:pt x="2034" y="5971"/>
                  </a:lnTo>
                  <a:lnTo>
                    <a:pt x="1943" y="5920"/>
                  </a:lnTo>
                  <a:close/>
                  <a:moveTo>
                    <a:pt x="1611" y="6528"/>
                  </a:moveTo>
                  <a:cubicBezTo>
                    <a:pt x="1540" y="6658"/>
                    <a:pt x="1509" y="6718"/>
                    <a:pt x="1497" y="6749"/>
                  </a:cubicBezTo>
                  <a:lnTo>
                    <a:pt x="1485" y="6864"/>
                  </a:lnTo>
                  <a:lnTo>
                    <a:pt x="1587" y="6875"/>
                  </a:lnTo>
                  <a:lnTo>
                    <a:pt x="1596" y="6769"/>
                  </a:lnTo>
                  <a:cubicBezTo>
                    <a:pt x="1607" y="6745"/>
                    <a:pt x="1647" y="6678"/>
                    <a:pt x="1702" y="6576"/>
                  </a:cubicBezTo>
                  <a:lnTo>
                    <a:pt x="1611" y="6528"/>
                  </a:lnTo>
                  <a:close/>
                  <a:moveTo>
                    <a:pt x="1445" y="7206"/>
                  </a:moveTo>
                  <a:lnTo>
                    <a:pt x="1410" y="7550"/>
                  </a:lnTo>
                  <a:lnTo>
                    <a:pt x="1513" y="7558"/>
                  </a:lnTo>
                  <a:lnTo>
                    <a:pt x="1549" y="7219"/>
                  </a:lnTo>
                  <a:lnTo>
                    <a:pt x="1445" y="7206"/>
                  </a:lnTo>
                  <a:close/>
                  <a:moveTo>
                    <a:pt x="1371" y="7889"/>
                  </a:moveTo>
                  <a:lnTo>
                    <a:pt x="1335" y="8233"/>
                  </a:lnTo>
                  <a:lnTo>
                    <a:pt x="1438" y="8241"/>
                  </a:lnTo>
                  <a:lnTo>
                    <a:pt x="1474" y="7902"/>
                  </a:lnTo>
                  <a:lnTo>
                    <a:pt x="1371" y="7889"/>
                  </a:lnTo>
                  <a:close/>
                  <a:moveTo>
                    <a:pt x="1299" y="8572"/>
                  </a:moveTo>
                  <a:lnTo>
                    <a:pt x="1261" y="8915"/>
                  </a:lnTo>
                  <a:lnTo>
                    <a:pt x="1363" y="8927"/>
                  </a:lnTo>
                  <a:lnTo>
                    <a:pt x="1403" y="8584"/>
                  </a:lnTo>
                  <a:lnTo>
                    <a:pt x="1299" y="8572"/>
                  </a:lnTo>
                  <a:close/>
                  <a:moveTo>
                    <a:pt x="1225" y="9255"/>
                  </a:moveTo>
                  <a:lnTo>
                    <a:pt x="1190" y="9598"/>
                  </a:lnTo>
                  <a:lnTo>
                    <a:pt x="1288" y="9610"/>
                  </a:lnTo>
                  <a:lnTo>
                    <a:pt x="1327" y="9266"/>
                  </a:lnTo>
                  <a:lnTo>
                    <a:pt x="1225" y="9255"/>
                  </a:lnTo>
                  <a:close/>
                  <a:moveTo>
                    <a:pt x="1150" y="9942"/>
                  </a:moveTo>
                  <a:lnTo>
                    <a:pt x="1114" y="10281"/>
                  </a:lnTo>
                  <a:lnTo>
                    <a:pt x="1217" y="10293"/>
                  </a:lnTo>
                  <a:lnTo>
                    <a:pt x="1252" y="9949"/>
                  </a:lnTo>
                  <a:lnTo>
                    <a:pt x="1150" y="9942"/>
                  </a:lnTo>
                  <a:close/>
                  <a:moveTo>
                    <a:pt x="1075" y="10625"/>
                  </a:moveTo>
                  <a:lnTo>
                    <a:pt x="1039" y="10964"/>
                  </a:lnTo>
                  <a:lnTo>
                    <a:pt x="1142" y="10975"/>
                  </a:lnTo>
                  <a:lnTo>
                    <a:pt x="1177" y="10636"/>
                  </a:lnTo>
                  <a:lnTo>
                    <a:pt x="1075" y="10625"/>
                  </a:lnTo>
                  <a:close/>
                  <a:moveTo>
                    <a:pt x="1004" y="11307"/>
                  </a:moveTo>
                  <a:lnTo>
                    <a:pt x="964" y="11647"/>
                  </a:lnTo>
                  <a:lnTo>
                    <a:pt x="1066" y="11658"/>
                  </a:lnTo>
                  <a:lnTo>
                    <a:pt x="1106" y="11319"/>
                  </a:lnTo>
                  <a:lnTo>
                    <a:pt x="1004" y="11307"/>
                  </a:lnTo>
                  <a:close/>
                  <a:moveTo>
                    <a:pt x="929" y="11990"/>
                  </a:moveTo>
                  <a:lnTo>
                    <a:pt x="889" y="12333"/>
                  </a:lnTo>
                  <a:lnTo>
                    <a:pt x="992" y="12341"/>
                  </a:lnTo>
                  <a:lnTo>
                    <a:pt x="1031" y="12002"/>
                  </a:lnTo>
                  <a:lnTo>
                    <a:pt x="929" y="11990"/>
                  </a:lnTo>
                  <a:close/>
                  <a:moveTo>
                    <a:pt x="853" y="12672"/>
                  </a:moveTo>
                  <a:lnTo>
                    <a:pt x="818" y="13016"/>
                  </a:lnTo>
                  <a:lnTo>
                    <a:pt x="921" y="13028"/>
                  </a:lnTo>
                  <a:lnTo>
                    <a:pt x="957" y="12685"/>
                  </a:lnTo>
                  <a:lnTo>
                    <a:pt x="853" y="12672"/>
                  </a:lnTo>
                  <a:close/>
                  <a:moveTo>
                    <a:pt x="779" y="13355"/>
                  </a:moveTo>
                  <a:lnTo>
                    <a:pt x="744" y="13698"/>
                  </a:lnTo>
                  <a:lnTo>
                    <a:pt x="846" y="13711"/>
                  </a:lnTo>
                  <a:lnTo>
                    <a:pt x="882" y="13367"/>
                  </a:lnTo>
                  <a:lnTo>
                    <a:pt x="779" y="13355"/>
                  </a:lnTo>
                  <a:close/>
                  <a:moveTo>
                    <a:pt x="708" y="14042"/>
                  </a:moveTo>
                  <a:lnTo>
                    <a:pt x="669" y="14381"/>
                  </a:lnTo>
                  <a:lnTo>
                    <a:pt x="771" y="14393"/>
                  </a:lnTo>
                  <a:lnTo>
                    <a:pt x="811" y="14050"/>
                  </a:lnTo>
                  <a:lnTo>
                    <a:pt x="708" y="14042"/>
                  </a:lnTo>
                  <a:close/>
                  <a:moveTo>
                    <a:pt x="633" y="14725"/>
                  </a:moveTo>
                  <a:lnTo>
                    <a:pt x="593" y="15064"/>
                  </a:lnTo>
                  <a:lnTo>
                    <a:pt x="696" y="15076"/>
                  </a:lnTo>
                  <a:lnTo>
                    <a:pt x="735" y="14732"/>
                  </a:lnTo>
                  <a:lnTo>
                    <a:pt x="633" y="14725"/>
                  </a:lnTo>
                  <a:close/>
                  <a:moveTo>
                    <a:pt x="558" y="15408"/>
                  </a:moveTo>
                  <a:lnTo>
                    <a:pt x="522" y="15747"/>
                  </a:lnTo>
                  <a:lnTo>
                    <a:pt x="625" y="15758"/>
                  </a:lnTo>
                  <a:lnTo>
                    <a:pt x="660" y="15419"/>
                  </a:lnTo>
                  <a:lnTo>
                    <a:pt x="558" y="15408"/>
                  </a:lnTo>
                  <a:close/>
                  <a:moveTo>
                    <a:pt x="483" y="16090"/>
                  </a:moveTo>
                  <a:lnTo>
                    <a:pt x="447" y="16434"/>
                  </a:lnTo>
                  <a:lnTo>
                    <a:pt x="550" y="16441"/>
                  </a:lnTo>
                  <a:lnTo>
                    <a:pt x="585" y="16102"/>
                  </a:lnTo>
                  <a:lnTo>
                    <a:pt x="483" y="16090"/>
                  </a:lnTo>
                  <a:close/>
                  <a:moveTo>
                    <a:pt x="412" y="16773"/>
                  </a:moveTo>
                  <a:lnTo>
                    <a:pt x="372" y="17116"/>
                  </a:lnTo>
                  <a:lnTo>
                    <a:pt x="475" y="17128"/>
                  </a:lnTo>
                  <a:lnTo>
                    <a:pt x="511" y="16785"/>
                  </a:lnTo>
                  <a:lnTo>
                    <a:pt x="412" y="16773"/>
                  </a:lnTo>
                  <a:close/>
                  <a:moveTo>
                    <a:pt x="337" y="17456"/>
                  </a:moveTo>
                  <a:lnTo>
                    <a:pt x="297" y="17799"/>
                  </a:lnTo>
                  <a:lnTo>
                    <a:pt x="400" y="17811"/>
                  </a:lnTo>
                  <a:lnTo>
                    <a:pt x="439" y="17468"/>
                  </a:lnTo>
                  <a:lnTo>
                    <a:pt x="337" y="17456"/>
                  </a:lnTo>
                  <a:close/>
                  <a:moveTo>
                    <a:pt x="261" y="18138"/>
                  </a:moveTo>
                  <a:lnTo>
                    <a:pt x="226" y="18481"/>
                  </a:lnTo>
                  <a:lnTo>
                    <a:pt x="329" y="18494"/>
                  </a:lnTo>
                  <a:lnTo>
                    <a:pt x="365" y="18150"/>
                  </a:lnTo>
                  <a:lnTo>
                    <a:pt x="261" y="18138"/>
                  </a:lnTo>
                  <a:close/>
                  <a:moveTo>
                    <a:pt x="187" y="18825"/>
                  </a:moveTo>
                  <a:lnTo>
                    <a:pt x="152" y="19164"/>
                  </a:lnTo>
                  <a:lnTo>
                    <a:pt x="254" y="19177"/>
                  </a:lnTo>
                  <a:lnTo>
                    <a:pt x="290" y="18833"/>
                  </a:lnTo>
                  <a:lnTo>
                    <a:pt x="187" y="18825"/>
                  </a:lnTo>
                  <a:close/>
                  <a:moveTo>
                    <a:pt x="116" y="19508"/>
                  </a:moveTo>
                  <a:lnTo>
                    <a:pt x="77" y="19847"/>
                  </a:lnTo>
                  <a:lnTo>
                    <a:pt x="179" y="19859"/>
                  </a:lnTo>
                  <a:lnTo>
                    <a:pt x="214" y="19519"/>
                  </a:lnTo>
                  <a:lnTo>
                    <a:pt x="116" y="19508"/>
                  </a:lnTo>
                  <a:close/>
                  <a:moveTo>
                    <a:pt x="41" y="20191"/>
                  </a:moveTo>
                  <a:lnTo>
                    <a:pt x="1" y="20534"/>
                  </a:lnTo>
                  <a:lnTo>
                    <a:pt x="104" y="20541"/>
                  </a:lnTo>
                  <a:lnTo>
                    <a:pt x="143" y="20202"/>
                  </a:lnTo>
                  <a:lnTo>
                    <a:pt x="41" y="20191"/>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flipH="1">
              <a:off x="1681700" y="2831845"/>
              <a:ext cx="590037" cy="110411"/>
            </a:xfrm>
            <a:custGeom>
              <a:rect b="b" l="l" r="r" t="t"/>
              <a:pathLst>
                <a:path extrusionOk="0" h="2093" w="11185">
                  <a:moveTo>
                    <a:pt x="16" y="1"/>
                  </a:moveTo>
                  <a:lnTo>
                    <a:pt x="0" y="103"/>
                  </a:lnTo>
                  <a:lnTo>
                    <a:pt x="339" y="163"/>
                  </a:lnTo>
                  <a:lnTo>
                    <a:pt x="355" y="61"/>
                  </a:lnTo>
                  <a:lnTo>
                    <a:pt x="16" y="1"/>
                  </a:lnTo>
                  <a:close/>
                  <a:moveTo>
                    <a:pt x="695" y="123"/>
                  </a:moveTo>
                  <a:lnTo>
                    <a:pt x="676" y="222"/>
                  </a:lnTo>
                  <a:lnTo>
                    <a:pt x="1015" y="285"/>
                  </a:lnTo>
                  <a:lnTo>
                    <a:pt x="1035" y="183"/>
                  </a:lnTo>
                  <a:lnTo>
                    <a:pt x="695" y="123"/>
                  </a:lnTo>
                  <a:close/>
                  <a:moveTo>
                    <a:pt x="1370" y="242"/>
                  </a:moveTo>
                  <a:lnTo>
                    <a:pt x="1354" y="345"/>
                  </a:lnTo>
                  <a:lnTo>
                    <a:pt x="1694" y="404"/>
                  </a:lnTo>
                  <a:lnTo>
                    <a:pt x="1709" y="301"/>
                  </a:lnTo>
                  <a:lnTo>
                    <a:pt x="1370" y="242"/>
                  </a:lnTo>
                  <a:close/>
                  <a:moveTo>
                    <a:pt x="2049" y="364"/>
                  </a:moveTo>
                  <a:lnTo>
                    <a:pt x="2029" y="467"/>
                  </a:lnTo>
                  <a:lnTo>
                    <a:pt x="2368" y="526"/>
                  </a:lnTo>
                  <a:lnTo>
                    <a:pt x="2388" y="423"/>
                  </a:lnTo>
                  <a:lnTo>
                    <a:pt x="2049" y="364"/>
                  </a:lnTo>
                  <a:close/>
                  <a:moveTo>
                    <a:pt x="2723" y="482"/>
                  </a:moveTo>
                  <a:lnTo>
                    <a:pt x="2707" y="585"/>
                  </a:lnTo>
                  <a:lnTo>
                    <a:pt x="3043" y="644"/>
                  </a:lnTo>
                  <a:lnTo>
                    <a:pt x="3062" y="546"/>
                  </a:lnTo>
                  <a:lnTo>
                    <a:pt x="2723" y="482"/>
                  </a:lnTo>
                  <a:close/>
                  <a:moveTo>
                    <a:pt x="3402" y="605"/>
                  </a:moveTo>
                  <a:lnTo>
                    <a:pt x="3383" y="708"/>
                  </a:lnTo>
                  <a:lnTo>
                    <a:pt x="3722" y="766"/>
                  </a:lnTo>
                  <a:lnTo>
                    <a:pt x="3738" y="664"/>
                  </a:lnTo>
                  <a:lnTo>
                    <a:pt x="3402" y="605"/>
                  </a:lnTo>
                  <a:close/>
                  <a:moveTo>
                    <a:pt x="4077" y="724"/>
                  </a:moveTo>
                  <a:lnTo>
                    <a:pt x="4062" y="826"/>
                  </a:lnTo>
                  <a:lnTo>
                    <a:pt x="4397" y="885"/>
                  </a:lnTo>
                  <a:lnTo>
                    <a:pt x="4417" y="786"/>
                  </a:lnTo>
                  <a:lnTo>
                    <a:pt x="4077" y="724"/>
                  </a:lnTo>
                  <a:close/>
                  <a:moveTo>
                    <a:pt x="4756" y="846"/>
                  </a:moveTo>
                  <a:lnTo>
                    <a:pt x="4736" y="948"/>
                  </a:lnTo>
                  <a:lnTo>
                    <a:pt x="5075" y="1008"/>
                  </a:lnTo>
                  <a:lnTo>
                    <a:pt x="5091" y="905"/>
                  </a:lnTo>
                  <a:lnTo>
                    <a:pt x="4756" y="846"/>
                  </a:lnTo>
                  <a:close/>
                  <a:moveTo>
                    <a:pt x="5430" y="968"/>
                  </a:moveTo>
                  <a:lnTo>
                    <a:pt x="5415" y="1067"/>
                  </a:lnTo>
                  <a:lnTo>
                    <a:pt x="5750" y="1130"/>
                  </a:lnTo>
                  <a:lnTo>
                    <a:pt x="5770" y="1027"/>
                  </a:lnTo>
                  <a:lnTo>
                    <a:pt x="5430" y="968"/>
                  </a:lnTo>
                  <a:close/>
                  <a:moveTo>
                    <a:pt x="6109" y="1086"/>
                  </a:moveTo>
                  <a:lnTo>
                    <a:pt x="6090" y="1189"/>
                  </a:lnTo>
                  <a:lnTo>
                    <a:pt x="6430" y="1248"/>
                  </a:lnTo>
                  <a:lnTo>
                    <a:pt x="6445" y="1145"/>
                  </a:lnTo>
                  <a:lnTo>
                    <a:pt x="6109" y="1086"/>
                  </a:lnTo>
                  <a:close/>
                  <a:moveTo>
                    <a:pt x="6785" y="1209"/>
                  </a:moveTo>
                  <a:lnTo>
                    <a:pt x="6769" y="1307"/>
                  </a:lnTo>
                  <a:lnTo>
                    <a:pt x="7104" y="1371"/>
                  </a:lnTo>
                  <a:lnTo>
                    <a:pt x="7124" y="1268"/>
                  </a:lnTo>
                  <a:lnTo>
                    <a:pt x="6785" y="1209"/>
                  </a:lnTo>
                  <a:close/>
                  <a:moveTo>
                    <a:pt x="7463" y="1327"/>
                  </a:moveTo>
                  <a:lnTo>
                    <a:pt x="7443" y="1429"/>
                  </a:lnTo>
                  <a:lnTo>
                    <a:pt x="7783" y="1489"/>
                  </a:lnTo>
                  <a:lnTo>
                    <a:pt x="7798" y="1387"/>
                  </a:lnTo>
                  <a:lnTo>
                    <a:pt x="7463" y="1327"/>
                  </a:lnTo>
                  <a:close/>
                  <a:moveTo>
                    <a:pt x="8138" y="1449"/>
                  </a:moveTo>
                  <a:lnTo>
                    <a:pt x="8118" y="1548"/>
                  </a:lnTo>
                  <a:lnTo>
                    <a:pt x="8457" y="1611"/>
                  </a:lnTo>
                  <a:lnTo>
                    <a:pt x="8477" y="1509"/>
                  </a:lnTo>
                  <a:lnTo>
                    <a:pt x="8138" y="1449"/>
                  </a:lnTo>
                  <a:close/>
                  <a:moveTo>
                    <a:pt x="8816" y="1568"/>
                  </a:moveTo>
                  <a:lnTo>
                    <a:pt x="8797" y="1671"/>
                  </a:lnTo>
                  <a:lnTo>
                    <a:pt x="9137" y="1730"/>
                  </a:lnTo>
                  <a:lnTo>
                    <a:pt x="9153" y="1631"/>
                  </a:lnTo>
                  <a:lnTo>
                    <a:pt x="8816" y="1568"/>
                  </a:lnTo>
                  <a:close/>
                  <a:moveTo>
                    <a:pt x="9492" y="1690"/>
                  </a:moveTo>
                  <a:lnTo>
                    <a:pt x="9472" y="1793"/>
                  </a:lnTo>
                  <a:lnTo>
                    <a:pt x="9811" y="1852"/>
                  </a:lnTo>
                  <a:lnTo>
                    <a:pt x="9831" y="1749"/>
                  </a:lnTo>
                  <a:lnTo>
                    <a:pt x="9492" y="1690"/>
                  </a:lnTo>
                  <a:close/>
                  <a:moveTo>
                    <a:pt x="10166" y="1808"/>
                  </a:moveTo>
                  <a:lnTo>
                    <a:pt x="10151" y="1911"/>
                  </a:lnTo>
                  <a:lnTo>
                    <a:pt x="10490" y="1970"/>
                  </a:lnTo>
                  <a:lnTo>
                    <a:pt x="10506" y="1872"/>
                  </a:lnTo>
                  <a:lnTo>
                    <a:pt x="10166" y="1808"/>
                  </a:lnTo>
                  <a:close/>
                  <a:moveTo>
                    <a:pt x="10845" y="1931"/>
                  </a:moveTo>
                  <a:lnTo>
                    <a:pt x="10825" y="2034"/>
                  </a:lnTo>
                  <a:lnTo>
                    <a:pt x="11165" y="2092"/>
                  </a:lnTo>
                  <a:lnTo>
                    <a:pt x="11184" y="1990"/>
                  </a:lnTo>
                  <a:lnTo>
                    <a:pt x="10845" y="1931"/>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
            <p:cNvSpPr/>
            <p:nvPr/>
          </p:nvSpPr>
          <p:spPr>
            <a:xfrm flipH="1">
              <a:off x="1753708" y="2865606"/>
              <a:ext cx="518030" cy="101443"/>
            </a:xfrm>
            <a:custGeom>
              <a:rect b="b" l="l" r="r" t="t"/>
              <a:pathLst>
                <a:path extrusionOk="0" h="1923" w="9820">
                  <a:moveTo>
                    <a:pt x="20" y="0"/>
                  </a:moveTo>
                  <a:lnTo>
                    <a:pt x="0" y="103"/>
                  </a:lnTo>
                  <a:lnTo>
                    <a:pt x="336" y="162"/>
                  </a:lnTo>
                  <a:lnTo>
                    <a:pt x="355" y="64"/>
                  </a:lnTo>
                  <a:lnTo>
                    <a:pt x="20" y="0"/>
                  </a:lnTo>
                  <a:close/>
                  <a:moveTo>
                    <a:pt x="695" y="126"/>
                  </a:moveTo>
                  <a:lnTo>
                    <a:pt x="676" y="226"/>
                  </a:lnTo>
                  <a:lnTo>
                    <a:pt x="1015" y="288"/>
                  </a:lnTo>
                  <a:lnTo>
                    <a:pt x="1031" y="190"/>
                  </a:lnTo>
                  <a:lnTo>
                    <a:pt x="695" y="126"/>
                  </a:lnTo>
                  <a:close/>
                  <a:moveTo>
                    <a:pt x="1370" y="249"/>
                  </a:moveTo>
                  <a:lnTo>
                    <a:pt x="1350" y="352"/>
                  </a:lnTo>
                  <a:lnTo>
                    <a:pt x="1689" y="415"/>
                  </a:lnTo>
                  <a:lnTo>
                    <a:pt x="1709" y="312"/>
                  </a:lnTo>
                  <a:lnTo>
                    <a:pt x="1370" y="249"/>
                  </a:lnTo>
                  <a:close/>
                  <a:moveTo>
                    <a:pt x="2044" y="375"/>
                  </a:moveTo>
                  <a:lnTo>
                    <a:pt x="2025" y="478"/>
                  </a:lnTo>
                  <a:lnTo>
                    <a:pt x="2364" y="541"/>
                  </a:lnTo>
                  <a:lnTo>
                    <a:pt x="2384" y="439"/>
                  </a:lnTo>
                  <a:lnTo>
                    <a:pt x="2044" y="375"/>
                  </a:lnTo>
                  <a:close/>
                  <a:moveTo>
                    <a:pt x="2720" y="501"/>
                  </a:moveTo>
                  <a:lnTo>
                    <a:pt x="2703" y="605"/>
                  </a:lnTo>
                  <a:lnTo>
                    <a:pt x="3039" y="667"/>
                  </a:lnTo>
                  <a:lnTo>
                    <a:pt x="3059" y="565"/>
                  </a:lnTo>
                  <a:lnTo>
                    <a:pt x="2720" y="501"/>
                  </a:lnTo>
                  <a:close/>
                  <a:moveTo>
                    <a:pt x="3399" y="628"/>
                  </a:moveTo>
                  <a:lnTo>
                    <a:pt x="3379" y="731"/>
                  </a:lnTo>
                  <a:lnTo>
                    <a:pt x="3718" y="789"/>
                  </a:lnTo>
                  <a:lnTo>
                    <a:pt x="3734" y="691"/>
                  </a:lnTo>
                  <a:lnTo>
                    <a:pt x="3399" y="628"/>
                  </a:lnTo>
                  <a:close/>
                  <a:moveTo>
                    <a:pt x="4073" y="754"/>
                  </a:moveTo>
                  <a:lnTo>
                    <a:pt x="4053" y="853"/>
                  </a:lnTo>
                  <a:lnTo>
                    <a:pt x="4393" y="916"/>
                  </a:lnTo>
                  <a:lnTo>
                    <a:pt x="4412" y="818"/>
                  </a:lnTo>
                  <a:lnTo>
                    <a:pt x="4073" y="754"/>
                  </a:lnTo>
                  <a:close/>
                  <a:moveTo>
                    <a:pt x="4748" y="876"/>
                  </a:moveTo>
                  <a:lnTo>
                    <a:pt x="4728" y="979"/>
                  </a:lnTo>
                  <a:lnTo>
                    <a:pt x="5068" y="1042"/>
                  </a:lnTo>
                  <a:lnTo>
                    <a:pt x="5087" y="940"/>
                  </a:lnTo>
                  <a:lnTo>
                    <a:pt x="4748" y="876"/>
                  </a:lnTo>
                  <a:close/>
                  <a:moveTo>
                    <a:pt x="5423" y="1002"/>
                  </a:moveTo>
                  <a:lnTo>
                    <a:pt x="5407" y="1106"/>
                  </a:lnTo>
                  <a:lnTo>
                    <a:pt x="5743" y="1168"/>
                  </a:lnTo>
                  <a:lnTo>
                    <a:pt x="5762" y="1066"/>
                  </a:lnTo>
                  <a:lnTo>
                    <a:pt x="5423" y="1002"/>
                  </a:lnTo>
                  <a:close/>
                  <a:moveTo>
                    <a:pt x="6102" y="1129"/>
                  </a:moveTo>
                  <a:lnTo>
                    <a:pt x="6082" y="1232"/>
                  </a:lnTo>
                  <a:lnTo>
                    <a:pt x="6421" y="1295"/>
                  </a:lnTo>
                  <a:lnTo>
                    <a:pt x="6437" y="1192"/>
                  </a:lnTo>
                  <a:lnTo>
                    <a:pt x="6102" y="1129"/>
                  </a:lnTo>
                  <a:close/>
                  <a:moveTo>
                    <a:pt x="6776" y="1255"/>
                  </a:moveTo>
                  <a:lnTo>
                    <a:pt x="6756" y="1354"/>
                  </a:lnTo>
                  <a:lnTo>
                    <a:pt x="7096" y="1417"/>
                  </a:lnTo>
                  <a:lnTo>
                    <a:pt x="7116" y="1319"/>
                  </a:lnTo>
                  <a:lnTo>
                    <a:pt x="6776" y="1255"/>
                  </a:lnTo>
                  <a:close/>
                  <a:moveTo>
                    <a:pt x="7452" y="1381"/>
                  </a:moveTo>
                  <a:lnTo>
                    <a:pt x="7432" y="1481"/>
                  </a:lnTo>
                  <a:lnTo>
                    <a:pt x="7771" y="1543"/>
                  </a:lnTo>
                  <a:lnTo>
                    <a:pt x="7791" y="1445"/>
                  </a:lnTo>
                  <a:lnTo>
                    <a:pt x="7452" y="1381"/>
                  </a:lnTo>
                  <a:close/>
                  <a:moveTo>
                    <a:pt x="8126" y="1504"/>
                  </a:moveTo>
                  <a:lnTo>
                    <a:pt x="8111" y="1607"/>
                  </a:lnTo>
                  <a:lnTo>
                    <a:pt x="8446" y="1670"/>
                  </a:lnTo>
                  <a:lnTo>
                    <a:pt x="8466" y="1567"/>
                  </a:lnTo>
                  <a:lnTo>
                    <a:pt x="8126" y="1504"/>
                  </a:lnTo>
                  <a:close/>
                  <a:moveTo>
                    <a:pt x="8805" y="1630"/>
                  </a:moveTo>
                  <a:lnTo>
                    <a:pt x="8785" y="1733"/>
                  </a:lnTo>
                  <a:lnTo>
                    <a:pt x="9124" y="1796"/>
                  </a:lnTo>
                  <a:lnTo>
                    <a:pt x="9140" y="1694"/>
                  </a:lnTo>
                  <a:lnTo>
                    <a:pt x="8805" y="1630"/>
                  </a:lnTo>
                  <a:close/>
                  <a:moveTo>
                    <a:pt x="9479" y="1756"/>
                  </a:moveTo>
                  <a:lnTo>
                    <a:pt x="9460" y="1860"/>
                  </a:lnTo>
                  <a:lnTo>
                    <a:pt x="9800" y="1922"/>
                  </a:lnTo>
                  <a:lnTo>
                    <a:pt x="9819" y="1820"/>
                  </a:lnTo>
                  <a:lnTo>
                    <a:pt x="9479" y="1756"/>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flipH="1">
              <a:off x="2105357" y="2365358"/>
              <a:ext cx="13610" cy="12291"/>
            </a:xfrm>
            <a:custGeom>
              <a:rect b="b" l="l" r="r" t="t"/>
              <a:pathLst>
                <a:path extrusionOk="0" h="233" w="258">
                  <a:moveTo>
                    <a:pt x="37" y="0"/>
                  </a:moveTo>
                  <a:lnTo>
                    <a:pt x="1" y="217"/>
                  </a:lnTo>
                  <a:lnTo>
                    <a:pt x="104" y="232"/>
                  </a:lnTo>
                  <a:lnTo>
                    <a:pt x="124" y="110"/>
                  </a:lnTo>
                  <a:lnTo>
                    <a:pt x="250" y="119"/>
                  </a:lnTo>
                  <a:lnTo>
                    <a:pt x="257" y="16"/>
                  </a:lnTo>
                  <a:lnTo>
                    <a:pt x="37" y="0"/>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flipH="1">
              <a:off x="2116804" y="2395057"/>
              <a:ext cx="59610" cy="312822"/>
            </a:xfrm>
            <a:custGeom>
              <a:rect b="b" l="l" r="r" t="t"/>
              <a:pathLst>
                <a:path extrusionOk="0" h="5930" w="1130">
                  <a:moveTo>
                    <a:pt x="1031" y="1"/>
                  </a:moveTo>
                  <a:lnTo>
                    <a:pt x="967" y="349"/>
                  </a:lnTo>
                  <a:lnTo>
                    <a:pt x="1071" y="365"/>
                  </a:lnTo>
                  <a:lnTo>
                    <a:pt x="1129" y="17"/>
                  </a:lnTo>
                  <a:lnTo>
                    <a:pt x="1031" y="1"/>
                  </a:lnTo>
                  <a:close/>
                  <a:moveTo>
                    <a:pt x="909" y="696"/>
                  </a:moveTo>
                  <a:lnTo>
                    <a:pt x="849" y="1043"/>
                  </a:lnTo>
                  <a:lnTo>
                    <a:pt x="948" y="1059"/>
                  </a:lnTo>
                  <a:lnTo>
                    <a:pt x="1011" y="711"/>
                  </a:lnTo>
                  <a:lnTo>
                    <a:pt x="909" y="696"/>
                  </a:lnTo>
                  <a:close/>
                  <a:moveTo>
                    <a:pt x="787" y="1390"/>
                  </a:moveTo>
                  <a:lnTo>
                    <a:pt x="727" y="1738"/>
                  </a:lnTo>
                  <a:lnTo>
                    <a:pt x="829" y="1758"/>
                  </a:lnTo>
                  <a:lnTo>
                    <a:pt x="889" y="1410"/>
                  </a:lnTo>
                  <a:lnTo>
                    <a:pt x="787" y="1390"/>
                  </a:lnTo>
                  <a:close/>
                  <a:moveTo>
                    <a:pt x="663" y="2085"/>
                  </a:moveTo>
                  <a:lnTo>
                    <a:pt x="605" y="2432"/>
                  </a:lnTo>
                  <a:lnTo>
                    <a:pt x="707" y="2452"/>
                  </a:lnTo>
                  <a:lnTo>
                    <a:pt x="767" y="2105"/>
                  </a:lnTo>
                  <a:lnTo>
                    <a:pt x="663" y="2085"/>
                  </a:lnTo>
                  <a:close/>
                  <a:moveTo>
                    <a:pt x="545" y="2780"/>
                  </a:moveTo>
                  <a:lnTo>
                    <a:pt x="483" y="3127"/>
                  </a:lnTo>
                  <a:lnTo>
                    <a:pt x="585" y="3146"/>
                  </a:lnTo>
                  <a:lnTo>
                    <a:pt x="648" y="2800"/>
                  </a:lnTo>
                  <a:lnTo>
                    <a:pt x="545" y="2780"/>
                  </a:lnTo>
                  <a:close/>
                  <a:moveTo>
                    <a:pt x="423" y="3478"/>
                  </a:moveTo>
                  <a:lnTo>
                    <a:pt x="364" y="3826"/>
                  </a:lnTo>
                  <a:lnTo>
                    <a:pt x="466" y="3842"/>
                  </a:lnTo>
                  <a:lnTo>
                    <a:pt x="526" y="3494"/>
                  </a:lnTo>
                  <a:lnTo>
                    <a:pt x="423" y="3478"/>
                  </a:lnTo>
                  <a:close/>
                  <a:moveTo>
                    <a:pt x="301" y="4173"/>
                  </a:moveTo>
                  <a:lnTo>
                    <a:pt x="242" y="4520"/>
                  </a:lnTo>
                  <a:lnTo>
                    <a:pt x="344" y="4536"/>
                  </a:lnTo>
                  <a:lnTo>
                    <a:pt x="403" y="4188"/>
                  </a:lnTo>
                  <a:lnTo>
                    <a:pt x="301" y="4173"/>
                  </a:lnTo>
                  <a:close/>
                  <a:moveTo>
                    <a:pt x="182" y="4867"/>
                  </a:moveTo>
                  <a:lnTo>
                    <a:pt x="119" y="5215"/>
                  </a:lnTo>
                  <a:lnTo>
                    <a:pt x="222" y="5230"/>
                  </a:lnTo>
                  <a:lnTo>
                    <a:pt x="281" y="4884"/>
                  </a:lnTo>
                  <a:lnTo>
                    <a:pt x="182" y="4867"/>
                  </a:lnTo>
                  <a:close/>
                  <a:moveTo>
                    <a:pt x="60" y="5562"/>
                  </a:moveTo>
                  <a:lnTo>
                    <a:pt x="0" y="5909"/>
                  </a:lnTo>
                  <a:lnTo>
                    <a:pt x="100" y="5929"/>
                  </a:lnTo>
                  <a:lnTo>
                    <a:pt x="162" y="5582"/>
                  </a:lnTo>
                  <a:lnTo>
                    <a:pt x="60" y="5562"/>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flipH="1">
              <a:off x="2169082" y="2725074"/>
              <a:ext cx="12555" cy="13557"/>
            </a:xfrm>
            <a:custGeom>
              <a:rect b="b" l="l" r="r" t="t"/>
              <a:pathLst>
                <a:path extrusionOk="0" h="257" w="238">
                  <a:moveTo>
                    <a:pt x="37" y="1"/>
                  </a:moveTo>
                  <a:lnTo>
                    <a:pt x="1" y="222"/>
                  </a:lnTo>
                  <a:lnTo>
                    <a:pt x="223" y="257"/>
                  </a:lnTo>
                  <a:lnTo>
                    <a:pt x="238" y="158"/>
                  </a:lnTo>
                  <a:lnTo>
                    <a:pt x="119" y="138"/>
                  </a:lnTo>
                  <a:lnTo>
                    <a:pt x="139" y="20"/>
                  </a:lnTo>
                  <a:lnTo>
                    <a:pt x="37" y="1"/>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5"/>
            <p:cNvSpPr/>
            <p:nvPr/>
          </p:nvSpPr>
          <p:spPr>
            <a:xfrm flipH="1">
              <a:off x="1859266" y="2736100"/>
              <a:ext cx="293620" cy="53544"/>
            </a:xfrm>
            <a:custGeom>
              <a:rect b="b" l="l" r="r" t="t"/>
              <a:pathLst>
                <a:path extrusionOk="0" h="1015" w="5566">
                  <a:moveTo>
                    <a:pt x="20" y="0"/>
                  </a:moveTo>
                  <a:lnTo>
                    <a:pt x="1" y="104"/>
                  </a:lnTo>
                  <a:lnTo>
                    <a:pt x="328" y="158"/>
                  </a:lnTo>
                  <a:lnTo>
                    <a:pt x="344" y="56"/>
                  </a:lnTo>
                  <a:lnTo>
                    <a:pt x="20" y="0"/>
                  </a:lnTo>
                  <a:close/>
                  <a:moveTo>
                    <a:pt x="672" y="107"/>
                  </a:moveTo>
                  <a:lnTo>
                    <a:pt x="656" y="210"/>
                  </a:lnTo>
                  <a:lnTo>
                    <a:pt x="980" y="266"/>
                  </a:lnTo>
                  <a:lnTo>
                    <a:pt x="999" y="162"/>
                  </a:lnTo>
                  <a:lnTo>
                    <a:pt x="672" y="107"/>
                  </a:lnTo>
                  <a:close/>
                  <a:moveTo>
                    <a:pt x="1323" y="218"/>
                  </a:moveTo>
                  <a:lnTo>
                    <a:pt x="1307" y="317"/>
                  </a:lnTo>
                  <a:lnTo>
                    <a:pt x="1634" y="372"/>
                  </a:lnTo>
                  <a:lnTo>
                    <a:pt x="1650" y="269"/>
                  </a:lnTo>
                  <a:lnTo>
                    <a:pt x="1323" y="218"/>
                  </a:lnTo>
                  <a:close/>
                  <a:moveTo>
                    <a:pt x="1978" y="324"/>
                  </a:moveTo>
                  <a:lnTo>
                    <a:pt x="1958" y="423"/>
                  </a:lnTo>
                  <a:lnTo>
                    <a:pt x="2286" y="479"/>
                  </a:lnTo>
                  <a:lnTo>
                    <a:pt x="2301" y="375"/>
                  </a:lnTo>
                  <a:lnTo>
                    <a:pt x="1978" y="324"/>
                  </a:lnTo>
                  <a:close/>
                  <a:moveTo>
                    <a:pt x="2629" y="431"/>
                  </a:moveTo>
                  <a:lnTo>
                    <a:pt x="2614" y="534"/>
                  </a:lnTo>
                  <a:lnTo>
                    <a:pt x="2937" y="585"/>
                  </a:lnTo>
                  <a:lnTo>
                    <a:pt x="2957" y="486"/>
                  </a:lnTo>
                  <a:lnTo>
                    <a:pt x="2629" y="431"/>
                  </a:lnTo>
                  <a:close/>
                  <a:moveTo>
                    <a:pt x="3281" y="537"/>
                  </a:moveTo>
                  <a:lnTo>
                    <a:pt x="3264" y="640"/>
                  </a:lnTo>
                  <a:lnTo>
                    <a:pt x="3592" y="692"/>
                  </a:lnTo>
                  <a:lnTo>
                    <a:pt x="3608" y="592"/>
                  </a:lnTo>
                  <a:lnTo>
                    <a:pt x="3281" y="537"/>
                  </a:lnTo>
                  <a:close/>
                  <a:moveTo>
                    <a:pt x="3935" y="644"/>
                  </a:moveTo>
                  <a:lnTo>
                    <a:pt x="3916" y="747"/>
                  </a:lnTo>
                  <a:lnTo>
                    <a:pt x="4243" y="802"/>
                  </a:lnTo>
                  <a:lnTo>
                    <a:pt x="4259" y="699"/>
                  </a:lnTo>
                  <a:lnTo>
                    <a:pt x="3935" y="644"/>
                  </a:lnTo>
                  <a:close/>
                  <a:moveTo>
                    <a:pt x="4587" y="750"/>
                  </a:moveTo>
                  <a:lnTo>
                    <a:pt x="4571" y="853"/>
                  </a:lnTo>
                  <a:lnTo>
                    <a:pt x="4895" y="909"/>
                  </a:lnTo>
                  <a:lnTo>
                    <a:pt x="4914" y="805"/>
                  </a:lnTo>
                  <a:lnTo>
                    <a:pt x="4587" y="750"/>
                  </a:lnTo>
                  <a:close/>
                  <a:moveTo>
                    <a:pt x="5237" y="861"/>
                  </a:moveTo>
                  <a:lnTo>
                    <a:pt x="5222" y="960"/>
                  </a:lnTo>
                  <a:lnTo>
                    <a:pt x="5550" y="1015"/>
                  </a:lnTo>
                  <a:lnTo>
                    <a:pt x="5565" y="912"/>
                  </a:lnTo>
                  <a:lnTo>
                    <a:pt x="5237" y="861"/>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5"/>
            <p:cNvSpPr/>
            <p:nvPr/>
          </p:nvSpPr>
          <p:spPr>
            <a:xfrm flipH="1">
              <a:off x="1830097" y="2781889"/>
              <a:ext cx="12819" cy="12555"/>
            </a:xfrm>
            <a:custGeom>
              <a:rect b="b" l="l" r="r" t="t"/>
              <a:pathLst>
                <a:path extrusionOk="0" h="238" w="243">
                  <a:moveTo>
                    <a:pt x="139" y="1"/>
                  </a:moveTo>
                  <a:lnTo>
                    <a:pt x="131" y="119"/>
                  </a:lnTo>
                  <a:lnTo>
                    <a:pt x="17" y="99"/>
                  </a:lnTo>
                  <a:lnTo>
                    <a:pt x="1" y="203"/>
                  </a:lnTo>
                  <a:lnTo>
                    <a:pt x="222" y="238"/>
                  </a:lnTo>
                  <a:lnTo>
                    <a:pt x="242" y="8"/>
                  </a:lnTo>
                  <a:lnTo>
                    <a:pt x="139" y="1"/>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5"/>
            <p:cNvSpPr/>
            <p:nvPr/>
          </p:nvSpPr>
          <p:spPr>
            <a:xfrm flipH="1">
              <a:off x="1799553" y="2414681"/>
              <a:ext cx="34342" cy="349380"/>
            </a:xfrm>
            <a:custGeom>
              <a:rect b="b" l="l" r="r" t="t"/>
              <a:pathLst>
                <a:path extrusionOk="0" h="6623" w="651">
                  <a:moveTo>
                    <a:pt x="549" y="0"/>
                  </a:moveTo>
                  <a:lnTo>
                    <a:pt x="521" y="348"/>
                  </a:lnTo>
                  <a:lnTo>
                    <a:pt x="623" y="355"/>
                  </a:lnTo>
                  <a:lnTo>
                    <a:pt x="651" y="8"/>
                  </a:lnTo>
                  <a:lnTo>
                    <a:pt x="549" y="0"/>
                  </a:lnTo>
                  <a:close/>
                  <a:moveTo>
                    <a:pt x="489" y="695"/>
                  </a:moveTo>
                  <a:lnTo>
                    <a:pt x="461" y="1046"/>
                  </a:lnTo>
                  <a:lnTo>
                    <a:pt x="564" y="1054"/>
                  </a:lnTo>
                  <a:lnTo>
                    <a:pt x="592" y="707"/>
                  </a:lnTo>
                  <a:lnTo>
                    <a:pt x="489" y="695"/>
                  </a:lnTo>
                  <a:close/>
                  <a:moveTo>
                    <a:pt x="434" y="1394"/>
                  </a:moveTo>
                  <a:lnTo>
                    <a:pt x="403" y="1741"/>
                  </a:lnTo>
                  <a:lnTo>
                    <a:pt x="505" y="1749"/>
                  </a:lnTo>
                  <a:lnTo>
                    <a:pt x="536" y="1401"/>
                  </a:lnTo>
                  <a:lnTo>
                    <a:pt x="434" y="1394"/>
                  </a:lnTo>
                  <a:close/>
                  <a:moveTo>
                    <a:pt x="374" y="2088"/>
                  </a:moveTo>
                  <a:lnTo>
                    <a:pt x="347" y="2439"/>
                  </a:lnTo>
                  <a:lnTo>
                    <a:pt x="450" y="2447"/>
                  </a:lnTo>
                  <a:lnTo>
                    <a:pt x="478" y="2096"/>
                  </a:lnTo>
                  <a:lnTo>
                    <a:pt x="374" y="2088"/>
                  </a:lnTo>
                  <a:close/>
                  <a:moveTo>
                    <a:pt x="316" y="2787"/>
                  </a:moveTo>
                  <a:lnTo>
                    <a:pt x="288" y="3133"/>
                  </a:lnTo>
                  <a:lnTo>
                    <a:pt x="390" y="3142"/>
                  </a:lnTo>
                  <a:lnTo>
                    <a:pt x="418" y="2794"/>
                  </a:lnTo>
                  <a:lnTo>
                    <a:pt x="316" y="2787"/>
                  </a:lnTo>
                  <a:close/>
                  <a:moveTo>
                    <a:pt x="261" y="3481"/>
                  </a:moveTo>
                  <a:lnTo>
                    <a:pt x="228" y="3829"/>
                  </a:lnTo>
                  <a:lnTo>
                    <a:pt x="332" y="3840"/>
                  </a:lnTo>
                  <a:lnTo>
                    <a:pt x="363" y="3489"/>
                  </a:lnTo>
                  <a:lnTo>
                    <a:pt x="261" y="3481"/>
                  </a:lnTo>
                  <a:close/>
                  <a:moveTo>
                    <a:pt x="201" y="4180"/>
                  </a:moveTo>
                  <a:lnTo>
                    <a:pt x="174" y="4527"/>
                  </a:lnTo>
                  <a:lnTo>
                    <a:pt x="276" y="4535"/>
                  </a:lnTo>
                  <a:lnTo>
                    <a:pt x="303" y="4188"/>
                  </a:lnTo>
                  <a:lnTo>
                    <a:pt x="201" y="4180"/>
                  </a:lnTo>
                  <a:close/>
                  <a:moveTo>
                    <a:pt x="142" y="4874"/>
                  </a:moveTo>
                  <a:lnTo>
                    <a:pt x="114" y="5222"/>
                  </a:lnTo>
                  <a:lnTo>
                    <a:pt x="217" y="5229"/>
                  </a:lnTo>
                  <a:lnTo>
                    <a:pt x="245" y="4882"/>
                  </a:lnTo>
                  <a:lnTo>
                    <a:pt x="142" y="4874"/>
                  </a:lnTo>
                  <a:close/>
                  <a:moveTo>
                    <a:pt x="86" y="5569"/>
                  </a:moveTo>
                  <a:lnTo>
                    <a:pt x="55" y="5920"/>
                  </a:lnTo>
                  <a:lnTo>
                    <a:pt x="157" y="5928"/>
                  </a:lnTo>
                  <a:lnTo>
                    <a:pt x="190" y="5581"/>
                  </a:lnTo>
                  <a:lnTo>
                    <a:pt x="86" y="5569"/>
                  </a:lnTo>
                  <a:close/>
                  <a:moveTo>
                    <a:pt x="28" y="6268"/>
                  </a:moveTo>
                  <a:lnTo>
                    <a:pt x="0" y="6614"/>
                  </a:lnTo>
                  <a:lnTo>
                    <a:pt x="102" y="6623"/>
                  </a:lnTo>
                  <a:lnTo>
                    <a:pt x="130" y="6275"/>
                  </a:lnTo>
                  <a:lnTo>
                    <a:pt x="28" y="6268"/>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5"/>
            <p:cNvSpPr/>
            <p:nvPr/>
          </p:nvSpPr>
          <p:spPr>
            <a:xfrm flipH="1">
              <a:off x="1797021" y="2384296"/>
              <a:ext cx="12133" cy="12555"/>
            </a:xfrm>
            <a:custGeom>
              <a:rect b="b" l="l" r="r" t="t"/>
              <a:pathLst>
                <a:path extrusionOk="0" h="238" w="230">
                  <a:moveTo>
                    <a:pt x="5" y="0"/>
                  </a:moveTo>
                  <a:lnTo>
                    <a:pt x="0" y="103"/>
                  </a:lnTo>
                  <a:lnTo>
                    <a:pt x="118" y="110"/>
                  </a:lnTo>
                  <a:lnTo>
                    <a:pt x="107" y="229"/>
                  </a:lnTo>
                  <a:lnTo>
                    <a:pt x="209" y="237"/>
                  </a:lnTo>
                  <a:lnTo>
                    <a:pt x="229" y="12"/>
                  </a:lnTo>
                  <a:lnTo>
                    <a:pt x="5" y="0"/>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flipH="1">
              <a:off x="1826138" y="2367204"/>
              <a:ext cx="262180" cy="21470"/>
            </a:xfrm>
            <a:custGeom>
              <a:rect b="b" l="l" r="r" t="t"/>
              <a:pathLst>
                <a:path extrusionOk="0" h="407" w="4970">
                  <a:moveTo>
                    <a:pt x="4" y="0"/>
                  </a:moveTo>
                  <a:lnTo>
                    <a:pt x="0" y="103"/>
                  </a:lnTo>
                  <a:lnTo>
                    <a:pt x="328" y="123"/>
                  </a:lnTo>
                  <a:lnTo>
                    <a:pt x="336" y="20"/>
                  </a:lnTo>
                  <a:lnTo>
                    <a:pt x="4" y="0"/>
                  </a:lnTo>
                  <a:close/>
                  <a:moveTo>
                    <a:pt x="667" y="40"/>
                  </a:moveTo>
                  <a:lnTo>
                    <a:pt x="659" y="143"/>
                  </a:lnTo>
                  <a:lnTo>
                    <a:pt x="991" y="162"/>
                  </a:lnTo>
                  <a:lnTo>
                    <a:pt x="999" y="60"/>
                  </a:lnTo>
                  <a:lnTo>
                    <a:pt x="667" y="40"/>
                  </a:lnTo>
                  <a:close/>
                  <a:moveTo>
                    <a:pt x="1330" y="79"/>
                  </a:moveTo>
                  <a:lnTo>
                    <a:pt x="1323" y="182"/>
                  </a:lnTo>
                  <a:lnTo>
                    <a:pt x="1654" y="202"/>
                  </a:lnTo>
                  <a:lnTo>
                    <a:pt x="1658" y="99"/>
                  </a:lnTo>
                  <a:lnTo>
                    <a:pt x="1330" y="79"/>
                  </a:lnTo>
                  <a:close/>
                  <a:moveTo>
                    <a:pt x="1989" y="123"/>
                  </a:moveTo>
                  <a:lnTo>
                    <a:pt x="1986" y="226"/>
                  </a:lnTo>
                  <a:lnTo>
                    <a:pt x="2313" y="245"/>
                  </a:lnTo>
                  <a:lnTo>
                    <a:pt x="2321" y="143"/>
                  </a:lnTo>
                  <a:lnTo>
                    <a:pt x="1989" y="123"/>
                  </a:lnTo>
                  <a:close/>
                  <a:moveTo>
                    <a:pt x="2652" y="162"/>
                  </a:moveTo>
                  <a:lnTo>
                    <a:pt x="2645" y="265"/>
                  </a:lnTo>
                  <a:lnTo>
                    <a:pt x="2976" y="285"/>
                  </a:lnTo>
                  <a:lnTo>
                    <a:pt x="2984" y="182"/>
                  </a:lnTo>
                  <a:lnTo>
                    <a:pt x="2652" y="162"/>
                  </a:lnTo>
                  <a:close/>
                  <a:moveTo>
                    <a:pt x="3315" y="202"/>
                  </a:moveTo>
                  <a:lnTo>
                    <a:pt x="3308" y="304"/>
                  </a:lnTo>
                  <a:lnTo>
                    <a:pt x="3639" y="324"/>
                  </a:lnTo>
                  <a:lnTo>
                    <a:pt x="3643" y="221"/>
                  </a:lnTo>
                  <a:lnTo>
                    <a:pt x="3315" y="202"/>
                  </a:lnTo>
                  <a:close/>
                  <a:moveTo>
                    <a:pt x="3975" y="241"/>
                  </a:moveTo>
                  <a:lnTo>
                    <a:pt x="3971" y="344"/>
                  </a:lnTo>
                  <a:lnTo>
                    <a:pt x="4298" y="363"/>
                  </a:lnTo>
                  <a:lnTo>
                    <a:pt x="4306" y="261"/>
                  </a:lnTo>
                  <a:lnTo>
                    <a:pt x="3975" y="241"/>
                  </a:lnTo>
                  <a:close/>
                  <a:moveTo>
                    <a:pt x="4638" y="285"/>
                  </a:moveTo>
                  <a:lnTo>
                    <a:pt x="4629" y="387"/>
                  </a:lnTo>
                  <a:lnTo>
                    <a:pt x="4961" y="407"/>
                  </a:lnTo>
                  <a:lnTo>
                    <a:pt x="4969" y="304"/>
                  </a:lnTo>
                  <a:lnTo>
                    <a:pt x="4638" y="285"/>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flipH="1">
              <a:off x="1605741" y="2791278"/>
              <a:ext cx="174927" cy="174927"/>
            </a:xfrm>
            <a:custGeom>
              <a:rect b="b" l="l" r="r" t="t"/>
              <a:pathLst>
                <a:path extrusionOk="0" h="3316" w="3316">
                  <a:moveTo>
                    <a:pt x="1658" y="1"/>
                  </a:moveTo>
                  <a:cubicBezTo>
                    <a:pt x="743" y="1"/>
                    <a:pt x="1" y="743"/>
                    <a:pt x="1" y="1658"/>
                  </a:cubicBezTo>
                  <a:cubicBezTo>
                    <a:pt x="1" y="2573"/>
                    <a:pt x="743" y="3316"/>
                    <a:pt x="1658" y="3316"/>
                  </a:cubicBezTo>
                  <a:cubicBezTo>
                    <a:pt x="2574" y="3316"/>
                    <a:pt x="3316" y="2573"/>
                    <a:pt x="3316" y="1658"/>
                  </a:cubicBezTo>
                  <a:cubicBezTo>
                    <a:pt x="3316" y="743"/>
                    <a:pt x="2574" y="1"/>
                    <a:pt x="16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
            <p:cNvSpPr/>
            <p:nvPr/>
          </p:nvSpPr>
          <p:spPr>
            <a:xfrm flipH="1">
              <a:off x="1729181" y="2811693"/>
              <a:ext cx="154670" cy="154512"/>
            </a:xfrm>
            <a:custGeom>
              <a:rect b="b" l="l" r="r" t="t"/>
              <a:pathLst>
                <a:path extrusionOk="0" h="2929" w="2932">
                  <a:moveTo>
                    <a:pt x="1468" y="0"/>
                  </a:moveTo>
                  <a:cubicBezTo>
                    <a:pt x="658" y="0"/>
                    <a:pt x="0" y="656"/>
                    <a:pt x="0" y="1465"/>
                  </a:cubicBezTo>
                  <a:cubicBezTo>
                    <a:pt x="0" y="2274"/>
                    <a:pt x="658" y="2929"/>
                    <a:pt x="1468" y="2929"/>
                  </a:cubicBezTo>
                  <a:cubicBezTo>
                    <a:pt x="2277" y="2929"/>
                    <a:pt x="2931" y="2274"/>
                    <a:pt x="2931" y="1465"/>
                  </a:cubicBezTo>
                  <a:cubicBezTo>
                    <a:pt x="2931" y="656"/>
                    <a:pt x="2277" y="0"/>
                    <a:pt x="14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5"/>
            <p:cNvSpPr/>
            <p:nvPr/>
          </p:nvSpPr>
          <p:spPr>
            <a:xfrm flipH="1">
              <a:off x="1887384" y="2741322"/>
              <a:ext cx="157624" cy="166803"/>
            </a:xfrm>
            <a:custGeom>
              <a:rect b="b" l="l" r="r" t="t"/>
              <a:pathLst>
                <a:path extrusionOk="0" h="3162" w="2988">
                  <a:moveTo>
                    <a:pt x="332" y="1"/>
                  </a:moveTo>
                  <a:lnTo>
                    <a:pt x="0" y="289"/>
                  </a:lnTo>
                  <a:lnTo>
                    <a:pt x="1057" y="948"/>
                  </a:lnTo>
                  <a:cubicBezTo>
                    <a:pt x="1057" y="948"/>
                    <a:pt x="1125" y="2775"/>
                    <a:pt x="1057" y="3161"/>
                  </a:cubicBezTo>
                  <a:lnTo>
                    <a:pt x="2988" y="2779"/>
                  </a:lnTo>
                  <a:cubicBezTo>
                    <a:pt x="2988" y="2779"/>
                    <a:pt x="2534" y="415"/>
                    <a:pt x="3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5"/>
            <p:cNvSpPr/>
            <p:nvPr/>
          </p:nvSpPr>
          <p:spPr>
            <a:xfrm flipH="1">
              <a:off x="1305471" y="2868191"/>
              <a:ext cx="775356" cy="583865"/>
            </a:xfrm>
            <a:custGeom>
              <a:rect b="b" l="l" r="r" t="t"/>
              <a:pathLst>
                <a:path extrusionOk="0" h="11068" w="14698">
                  <a:moveTo>
                    <a:pt x="4433" y="0"/>
                  </a:moveTo>
                  <a:cubicBezTo>
                    <a:pt x="2693" y="0"/>
                    <a:pt x="1417" y="117"/>
                    <a:pt x="1417" y="117"/>
                  </a:cubicBezTo>
                  <a:lnTo>
                    <a:pt x="0" y="7568"/>
                  </a:lnTo>
                  <a:cubicBezTo>
                    <a:pt x="0" y="7568"/>
                    <a:pt x="3710" y="10343"/>
                    <a:pt x="8406" y="11002"/>
                  </a:cubicBezTo>
                  <a:cubicBezTo>
                    <a:pt x="8717" y="11046"/>
                    <a:pt x="9015" y="11067"/>
                    <a:pt x="9300" y="11067"/>
                  </a:cubicBezTo>
                  <a:cubicBezTo>
                    <a:pt x="13323" y="11067"/>
                    <a:pt x="14697" y="6783"/>
                    <a:pt x="10857" y="756"/>
                  </a:cubicBezTo>
                  <a:cubicBezTo>
                    <a:pt x="8885" y="145"/>
                    <a:pt x="6371" y="0"/>
                    <a:pt x="44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5"/>
            <p:cNvSpPr/>
            <p:nvPr/>
          </p:nvSpPr>
          <p:spPr>
            <a:xfrm flipH="1">
              <a:off x="1717469" y="2044730"/>
              <a:ext cx="232217" cy="843196"/>
            </a:xfrm>
            <a:custGeom>
              <a:rect b="b" l="l" r="r" t="t"/>
              <a:pathLst>
                <a:path extrusionOk="0" h="15984" w="4402">
                  <a:moveTo>
                    <a:pt x="3769" y="0"/>
                  </a:moveTo>
                  <a:cubicBezTo>
                    <a:pt x="3769" y="0"/>
                    <a:pt x="1571" y="3584"/>
                    <a:pt x="1097" y="4768"/>
                  </a:cubicBezTo>
                  <a:cubicBezTo>
                    <a:pt x="628" y="5948"/>
                    <a:pt x="1" y="15763"/>
                    <a:pt x="1" y="15763"/>
                  </a:cubicBezTo>
                  <a:lnTo>
                    <a:pt x="1181" y="15984"/>
                  </a:lnTo>
                  <a:lnTo>
                    <a:pt x="1618" y="5399"/>
                  </a:lnTo>
                  <a:lnTo>
                    <a:pt x="4401" y="292"/>
                  </a:lnTo>
                  <a:lnTo>
                    <a:pt x="37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5"/>
            <p:cNvSpPr/>
            <p:nvPr/>
          </p:nvSpPr>
          <p:spPr>
            <a:xfrm flipH="1">
              <a:off x="1477867" y="2196023"/>
              <a:ext cx="510328" cy="770187"/>
            </a:xfrm>
            <a:custGeom>
              <a:rect b="b" l="l" r="r" t="t"/>
              <a:pathLst>
                <a:path extrusionOk="0" h="14600" w="9674">
                  <a:moveTo>
                    <a:pt x="1374" y="1"/>
                  </a:moveTo>
                  <a:cubicBezTo>
                    <a:pt x="1088" y="1"/>
                    <a:pt x="910" y="386"/>
                    <a:pt x="979" y="1182"/>
                  </a:cubicBezTo>
                  <a:cubicBezTo>
                    <a:pt x="146" y="2827"/>
                    <a:pt x="0" y="4244"/>
                    <a:pt x="443" y="4733"/>
                  </a:cubicBezTo>
                  <a:cubicBezTo>
                    <a:pt x="880" y="5223"/>
                    <a:pt x="2565" y="5945"/>
                    <a:pt x="2565" y="5945"/>
                  </a:cubicBezTo>
                  <a:cubicBezTo>
                    <a:pt x="2565" y="5945"/>
                    <a:pt x="6694" y="13037"/>
                    <a:pt x="8552" y="14600"/>
                  </a:cubicBezTo>
                  <a:cubicBezTo>
                    <a:pt x="8552" y="14600"/>
                    <a:pt x="9674" y="12496"/>
                    <a:pt x="9674" y="11888"/>
                  </a:cubicBezTo>
                  <a:lnTo>
                    <a:pt x="3532" y="4536"/>
                  </a:lnTo>
                  <a:cubicBezTo>
                    <a:pt x="3532" y="4536"/>
                    <a:pt x="3130" y="1876"/>
                    <a:pt x="3224" y="1083"/>
                  </a:cubicBezTo>
                  <a:cubicBezTo>
                    <a:pt x="3257" y="817"/>
                    <a:pt x="3203" y="714"/>
                    <a:pt x="3114" y="714"/>
                  </a:cubicBezTo>
                  <a:cubicBezTo>
                    <a:pt x="2935" y="714"/>
                    <a:pt x="2616" y="1122"/>
                    <a:pt x="2565" y="1453"/>
                  </a:cubicBezTo>
                  <a:cubicBezTo>
                    <a:pt x="2163" y="497"/>
                    <a:pt x="1699" y="1"/>
                    <a:pt x="1374" y="1"/>
                  </a:cubicBez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5"/>
            <p:cNvSpPr/>
            <p:nvPr/>
          </p:nvSpPr>
          <p:spPr>
            <a:xfrm flipH="1">
              <a:off x="1671470" y="4240011"/>
              <a:ext cx="207423" cy="58186"/>
            </a:xfrm>
            <a:custGeom>
              <a:rect b="b" l="l" r="r" t="t"/>
              <a:pathLst>
                <a:path extrusionOk="0" h="1103" w="3932">
                  <a:moveTo>
                    <a:pt x="1" y="1"/>
                  </a:moveTo>
                  <a:lnTo>
                    <a:pt x="138" y="1102"/>
                  </a:lnTo>
                  <a:cubicBezTo>
                    <a:pt x="138" y="1102"/>
                    <a:pt x="3931" y="1015"/>
                    <a:pt x="3872" y="956"/>
                  </a:cubicBezTo>
                  <a:cubicBezTo>
                    <a:pt x="3817" y="897"/>
                    <a:pt x="3872" y="230"/>
                    <a:pt x="3872" y="230"/>
                  </a:cubicBezTo>
                  <a:lnTo>
                    <a:pt x="1" y="1"/>
                  </a:lnTo>
                  <a:close/>
                </a:path>
              </a:pathLst>
            </a:custGeom>
            <a:solidFill>
              <a:srgbClr val="369B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5"/>
            <p:cNvSpPr/>
            <p:nvPr/>
          </p:nvSpPr>
          <p:spPr>
            <a:xfrm flipH="1">
              <a:off x="2208855" y="4206724"/>
              <a:ext cx="190911" cy="71480"/>
            </a:xfrm>
            <a:custGeom>
              <a:rect b="b" l="l" r="r" t="t"/>
              <a:pathLst>
                <a:path extrusionOk="0" h="1355" w="3619">
                  <a:moveTo>
                    <a:pt x="1" y="1"/>
                  </a:moveTo>
                  <a:lnTo>
                    <a:pt x="114" y="1181"/>
                  </a:lnTo>
                  <a:lnTo>
                    <a:pt x="3619" y="1354"/>
                  </a:lnTo>
                  <a:lnTo>
                    <a:pt x="3619" y="632"/>
                  </a:lnTo>
                  <a:lnTo>
                    <a:pt x="3619" y="486"/>
                  </a:lnTo>
                  <a:lnTo>
                    <a:pt x="1" y="1"/>
                  </a:lnTo>
                  <a:close/>
                </a:path>
              </a:pathLst>
            </a:custGeom>
            <a:solidFill>
              <a:srgbClr val="369B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5"/>
            <p:cNvSpPr/>
            <p:nvPr/>
          </p:nvSpPr>
          <p:spPr>
            <a:xfrm flipH="1">
              <a:off x="2239396" y="4378907"/>
              <a:ext cx="442171" cy="180677"/>
            </a:xfrm>
            <a:custGeom>
              <a:rect b="b" l="l" r="r" t="t"/>
              <a:pathLst>
                <a:path extrusionOk="0" h="3425" w="8382">
                  <a:moveTo>
                    <a:pt x="6589" y="1"/>
                  </a:moveTo>
                  <a:lnTo>
                    <a:pt x="5864" y="1133"/>
                  </a:lnTo>
                  <a:cubicBezTo>
                    <a:pt x="5864" y="1133"/>
                    <a:pt x="2023" y="2175"/>
                    <a:pt x="957" y="2601"/>
                  </a:cubicBezTo>
                  <a:cubicBezTo>
                    <a:pt x="1" y="2986"/>
                    <a:pt x="311" y="3425"/>
                    <a:pt x="2252" y="3425"/>
                  </a:cubicBezTo>
                  <a:cubicBezTo>
                    <a:pt x="2480" y="3425"/>
                    <a:pt x="2732" y="3419"/>
                    <a:pt x="3006" y="3406"/>
                  </a:cubicBezTo>
                  <a:cubicBezTo>
                    <a:pt x="5607" y="3284"/>
                    <a:pt x="8381" y="3067"/>
                    <a:pt x="8381" y="3067"/>
                  </a:cubicBezTo>
                  <a:lnTo>
                    <a:pt x="8042" y="872"/>
                  </a:lnTo>
                  <a:lnTo>
                    <a:pt x="7150" y="912"/>
                  </a:lnTo>
                  <a:lnTo>
                    <a:pt x="65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flipH="1">
              <a:off x="1543334" y="4387875"/>
              <a:ext cx="347217" cy="209216"/>
            </a:xfrm>
            <a:custGeom>
              <a:rect b="b" l="l" r="r" t="t"/>
              <a:pathLst>
                <a:path extrusionOk="0" h="3966" w="6582">
                  <a:moveTo>
                    <a:pt x="2787" y="0"/>
                  </a:moveTo>
                  <a:cubicBezTo>
                    <a:pt x="2033" y="0"/>
                    <a:pt x="1836" y="702"/>
                    <a:pt x="1836" y="702"/>
                  </a:cubicBezTo>
                  <a:lnTo>
                    <a:pt x="1496" y="343"/>
                  </a:lnTo>
                  <a:lnTo>
                    <a:pt x="1496" y="343"/>
                  </a:lnTo>
                  <a:cubicBezTo>
                    <a:pt x="344" y="2731"/>
                    <a:pt x="0" y="3457"/>
                    <a:pt x="1922" y="3682"/>
                  </a:cubicBezTo>
                  <a:cubicBezTo>
                    <a:pt x="2963" y="3804"/>
                    <a:pt x="4294" y="3966"/>
                    <a:pt x="5246" y="3966"/>
                  </a:cubicBezTo>
                  <a:cubicBezTo>
                    <a:pt x="6049" y="3966"/>
                    <a:pt x="6582" y="3851"/>
                    <a:pt x="6445" y="3501"/>
                  </a:cubicBezTo>
                  <a:cubicBezTo>
                    <a:pt x="6145" y="2731"/>
                    <a:pt x="3031" y="963"/>
                    <a:pt x="3031" y="963"/>
                  </a:cubicBezTo>
                  <a:cubicBezTo>
                    <a:pt x="3031" y="963"/>
                    <a:pt x="2774" y="963"/>
                    <a:pt x="27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5"/>
            <p:cNvSpPr/>
            <p:nvPr/>
          </p:nvSpPr>
          <p:spPr>
            <a:xfrm flipH="1">
              <a:off x="2033719" y="1605041"/>
              <a:ext cx="56076" cy="92633"/>
            </a:xfrm>
            <a:custGeom>
              <a:rect b="b" l="l" r="r" t="t"/>
              <a:pathLst>
                <a:path extrusionOk="0" h="1756" w="1063">
                  <a:moveTo>
                    <a:pt x="861" y="1"/>
                  </a:moveTo>
                  <a:cubicBezTo>
                    <a:pt x="819" y="360"/>
                    <a:pt x="796" y="722"/>
                    <a:pt x="785" y="1085"/>
                  </a:cubicBezTo>
                  <a:lnTo>
                    <a:pt x="785" y="1085"/>
                  </a:lnTo>
                  <a:cubicBezTo>
                    <a:pt x="664" y="1009"/>
                    <a:pt x="539" y="938"/>
                    <a:pt x="407" y="873"/>
                  </a:cubicBezTo>
                  <a:cubicBezTo>
                    <a:pt x="360" y="853"/>
                    <a:pt x="316" y="833"/>
                    <a:pt x="265" y="817"/>
                  </a:cubicBezTo>
                  <a:cubicBezTo>
                    <a:pt x="241" y="809"/>
                    <a:pt x="214" y="806"/>
                    <a:pt x="182" y="798"/>
                  </a:cubicBezTo>
                  <a:cubicBezTo>
                    <a:pt x="178" y="796"/>
                    <a:pt x="173" y="796"/>
                    <a:pt x="168" y="796"/>
                  </a:cubicBezTo>
                  <a:cubicBezTo>
                    <a:pt x="157" y="796"/>
                    <a:pt x="144" y="798"/>
                    <a:pt x="131" y="798"/>
                  </a:cubicBezTo>
                  <a:cubicBezTo>
                    <a:pt x="128" y="797"/>
                    <a:pt x="125" y="797"/>
                    <a:pt x="122" y="797"/>
                  </a:cubicBezTo>
                  <a:cubicBezTo>
                    <a:pt x="106" y="797"/>
                    <a:pt x="79" y="805"/>
                    <a:pt x="60" y="817"/>
                  </a:cubicBezTo>
                  <a:cubicBezTo>
                    <a:pt x="48" y="822"/>
                    <a:pt x="28" y="841"/>
                    <a:pt x="16" y="861"/>
                  </a:cubicBezTo>
                  <a:cubicBezTo>
                    <a:pt x="8" y="880"/>
                    <a:pt x="5" y="893"/>
                    <a:pt x="5" y="908"/>
                  </a:cubicBezTo>
                  <a:cubicBezTo>
                    <a:pt x="1" y="932"/>
                    <a:pt x="5" y="951"/>
                    <a:pt x="8" y="968"/>
                  </a:cubicBezTo>
                  <a:cubicBezTo>
                    <a:pt x="16" y="999"/>
                    <a:pt x="28" y="1022"/>
                    <a:pt x="40" y="1050"/>
                  </a:cubicBezTo>
                  <a:cubicBezTo>
                    <a:pt x="60" y="1097"/>
                    <a:pt x="87" y="1141"/>
                    <a:pt x="115" y="1181"/>
                  </a:cubicBezTo>
                  <a:cubicBezTo>
                    <a:pt x="225" y="1343"/>
                    <a:pt x="360" y="1485"/>
                    <a:pt x="518" y="1603"/>
                  </a:cubicBezTo>
                  <a:cubicBezTo>
                    <a:pt x="597" y="1658"/>
                    <a:pt x="684" y="1709"/>
                    <a:pt x="778" y="1737"/>
                  </a:cubicBezTo>
                  <a:cubicBezTo>
                    <a:pt x="817" y="1749"/>
                    <a:pt x="860" y="1755"/>
                    <a:pt x="903" y="1755"/>
                  </a:cubicBezTo>
                  <a:cubicBezTo>
                    <a:pt x="959" y="1755"/>
                    <a:pt x="1015" y="1744"/>
                    <a:pt x="1063" y="1717"/>
                  </a:cubicBezTo>
                  <a:lnTo>
                    <a:pt x="1063" y="1717"/>
                  </a:lnTo>
                  <a:cubicBezTo>
                    <a:pt x="1033" y="1725"/>
                    <a:pt x="1004" y="1729"/>
                    <a:pt x="976" y="1729"/>
                  </a:cubicBezTo>
                  <a:cubicBezTo>
                    <a:pt x="823" y="1729"/>
                    <a:pt x="691" y="1620"/>
                    <a:pt x="580" y="1524"/>
                  </a:cubicBezTo>
                  <a:cubicBezTo>
                    <a:pt x="451" y="1398"/>
                    <a:pt x="336" y="1252"/>
                    <a:pt x="245" y="1097"/>
                  </a:cubicBezTo>
                  <a:cubicBezTo>
                    <a:pt x="221" y="1062"/>
                    <a:pt x="202" y="1022"/>
                    <a:pt x="186" y="983"/>
                  </a:cubicBezTo>
                  <a:cubicBezTo>
                    <a:pt x="184" y="978"/>
                    <a:pt x="182" y="973"/>
                    <a:pt x="180" y="969"/>
                  </a:cubicBezTo>
                  <a:lnTo>
                    <a:pt x="180" y="969"/>
                  </a:lnTo>
                  <a:cubicBezTo>
                    <a:pt x="191" y="971"/>
                    <a:pt x="202" y="975"/>
                    <a:pt x="214" y="979"/>
                  </a:cubicBezTo>
                  <a:cubicBezTo>
                    <a:pt x="253" y="991"/>
                    <a:pt x="293" y="1011"/>
                    <a:pt x="332" y="1030"/>
                  </a:cubicBezTo>
                  <a:cubicBezTo>
                    <a:pt x="498" y="1106"/>
                    <a:pt x="660" y="1201"/>
                    <a:pt x="817" y="1295"/>
                  </a:cubicBezTo>
                  <a:lnTo>
                    <a:pt x="939" y="1370"/>
                  </a:lnTo>
                  <a:lnTo>
                    <a:pt x="939" y="1228"/>
                  </a:lnTo>
                  <a:cubicBezTo>
                    <a:pt x="928" y="817"/>
                    <a:pt x="904" y="407"/>
                    <a:pt x="861" y="1"/>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5"/>
            <p:cNvSpPr/>
            <p:nvPr/>
          </p:nvSpPr>
          <p:spPr>
            <a:xfrm flipH="1">
              <a:off x="1958389" y="1696830"/>
              <a:ext cx="101232" cy="51750"/>
            </a:xfrm>
            <a:custGeom>
              <a:rect b="b" l="l" r="r" t="t"/>
              <a:pathLst>
                <a:path extrusionOk="0" h="981" w="1919">
                  <a:moveTo>
                    <a:pt x="1919" y="0"/>
                  </a:moveTo>
                  <a:lnTo>
                    <a:pt x="1919" y="0"/>
                  </a:lnTo>
                  <a:cubicBezTo>
                    <a:pt x="1812" y="171"/>
                    <a:pt x="1690" y="324"/>
                    <a:pt x="1556" y="459"/>
                  </a:cubicBezTo>
                  <a:cubicBezTo>
                    <a:pt x="1418" y="589"/>
                    <a:pt x="1267" y="699"/>
                    <a:pt x="1098" y="758"/>
                  </a:cubicBezTo>
                  <a:cubicBezTo>
                    <a:pt x="987" y="799"/>
                    <a:pt x="870" y="822"/>
                    <a:pt x="751" y="822"/>
                  </a:cubicBezTo>
                  <a:cubicBezTo>
                    <a:pt x="687" y="822"/>
                    <a:pt x="622" y="816"/>
                    <a:pt x="557" y="802"/>
                  </a:cubicBezTo>
                  <a:lnTo>
                    <a:pt x="486" y="794"/>
                  </a:lnTo>
                  <a:lnTo>
                    <a:pt x="420" y="774"/>
                  </a:lnTo>
                  <a:lnTo>
                    <a:pt x="281" y="734"/>
                  </a:lnTo>
                  <a:cubicBezTo>
                    <a:pt x="187" y="703"/>
                    <a:pt x="99" y="663"/>
                    <a:pt x="1" y="632"/>
                  </a:cubicBezTo>
                  <a:lnTo>
                    <a:pt x="1" y="632"/>
                  </a:lnTo>
                  <a:cubicBezTo>
                    <a:pt x="80" y="696"/>
                    <a:pt x="159" y="758"/>
                    <a:pt x="245" y="814"/>
                  </a:cubicBezTo>
                  <a:cubicBezTo>
                    <a:pt x="336" y="853"/>
                    <a:pt x="423" y="916"/>
                    <a:pt x="526" y="936"/>
                  </a:cubicBezTo>
                  <a:cubicBezTo>
                    <a:pt x="616" y="966"/>
                    <a:pt x="711" y="981"/>
                    <a:pt x="807" y="981"/>
                  </a:cubicBezTo>
                  <a:cubicBezTo>
                    <a:pt x="925" y="981"/>
                    <a:pt x="1044" y="959"/>
                    <a:pt x="1157" y="920"/>
                  </a:cubicBezTo>
                  <a:cubicBezTo>
                    <a:pt x="1358" y="845"/>
                    <a:pt x="1528" y="711"/>
                    <a:pt x="1655" y="545"/>
                  </a:cubicBezTo>
                  <a:cubicBezTo>
                    <a:pt x="1781" y="384"/>
                    <a:pt x="1875" y="198"/>
                    <a:pt x="1919" y="0"/>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5"/>
            <p:cNvSpPr/>
            <p:nvPr/>
          </p:nvSpPr>
          <p:spPr>
            <a:xfrm flipH="1">
              <a:off x="1780615" y="1654839"/>
              <a:ext cx="72271" cy="60771"/>
            </a:xfrm>
            <a:custGeom>
              <a:rect b="b" l="l" r="r" t="t"/>
              <a:pathLst>
                <a:path extrusionOk="0" h="1152" w="1370">
                  <a:moveTo>
                    <a:pt x="466" y="872"/>
                  </a:moveTo>
                  <a:cubicBezTo>
                    <a:pt x="467" y="873"/>
                    <a:pt x="466" y="875"/>
                    <a:pt x="464" y="879"/>
                  </a:cubicBezTo>
                  <a:lnTo>
                    <a:pt x="464" y="879"/>
                  </a:lnTo>
                  <a:cubicBezTo>
                    <a:pt x="464" y="876"/>
                    <a:pt x="465" y="874"/>
                    <a:pt x="466" y="872"/>
                  </a:cubicBezTo>
                  <a:close/>
                  <a:moveTo>
                    <a:pt x="963" y="0"/>
                  </a:moveTo>
                  <a:cubicBezTo>
                    <a:pt x="838" y="0"/>
                    <a:pt x="714" y="61"/>
                    <a:pt x="621" y="133"/>
                  </a:cubicBezTo>
                  <a:cubicBezTo>
                    <a:pt x="514" y="217"/>
                    <a:pt x="423" y="319"/>
                    <a:pt x="348" y="426"/>
                  </a:cubicBezTo>
                  <a:cubicBezTo>
                    <a:pt x="269" y="528"/>
                    <a:pt x="210" y="647"/>
                    <a:pt x="142" y="758"/>
                  </a:cubicBezTo>
                  <a:lnTo>
                    <a:pt x="76" y="876"/>
                  </a:lnTo>
                  <a:lnTo>
                    <a:pt x="213" y="880"/>
                  </a:lnTo>
                  <a:cubicBezTo>
                    <a:pt x="289" y="880"/>
                    <a:pt x="368" y="884"/>
                    <a:pt x="431" y="896"/>
                  </a:cubicBezTo>
                  <a:cubicBezTo>
                    <a:pt x="436" y="897"/>
                    <a:pt x="440" y="898"/>
                    <a:pt x="445" y="899"/>
                  </a:cubicBezTo>
                  <a:lnTo>
                    <a:pt x="445" y="899"/>
                  </a:lnTo>
                  <a:cubicBezTo>
                    <a:pt x="435" y="909"/>
                    <a:pt x="423" y="919"/>
                    <a:pt x="411" y="927"/>
                  </a:cubicBezTo>
                  <a:cubicBezTo>
                    <a:pt x="289" y="1010"/>
                    <a:pt x="142" y="1077"/>
                    <a:pt x="0" y="1152"/>
                  </a:cubicBezTo>
                  <a:cubicBezTo>
                    <a:pt x="162" y="1128"/>
                    <a:pt x="317" y="1093"/>
                    <a:pt x="470" y="1026"/>
                  </a:cubicBezTo>
                  <a:cubicBezTo>
                    <a:pt x="506" y="1002"/>
                    <a:pt x="545" y="991"/>
                    <a:pt x="588" y="920"/>
                  </a:cubicBezTo>
                  <a:cubicBezTo>
                    <a:pt x="597" y="900"/>
                    <a:pt x="601" y="867"/>
                    <a:pt x="585" y="836"/>
                  </a:cubicBezTo>
                  <a:cubicBezTo>
                    <a:pt x="573" y="816"/>
                    <a:pt x="557" y="796"/>
                    <a:pt x="545" y="789"/>
                  </a:cubicBezTo>
                  <a:cubicBezTo>
                    <a:pt x="514" y="773"/>
                    <a:pt x="494" y="765"/>
                    <a:pt x="470" y="758"/>
                  </a:cubicBezTo>
                  <a:cubicBezTo>
                    <a:pt x="430" y="745"/>
                    <a:pt x="391" y="736"/>
                    <a:pt x="352" y="730"/>
                  </a:cubicBezTo>
                  <a:lnTo>
                    <a:pt x="352" y="730"/>
                  </a:lnTo>
                  <a:cubicBezTo>
                    <a:pt x="395" y="660"/>
                    <a:pt x="439" y="590"/>
                    <a:pt x="486" y="525"/>
                  </a:cubicBezTo>
                  <a:cubicBezTo>
                    <a:pt x="553" y="422"/>
                    <a:pt x="632" y="328"/>
                    <a:pt x="715" y="248"/>
                  </a:cubicBezTo>
                  <a:cubicBezTo>
                    <a:pt x="802" y="169"/>
                    <a:pt x="900" y="110"/>
                    <a:pt x="1011" y="102"/>
                  </a:cubicBezTo>
                  <a:cubicBezTo>
                    <a:pt x="1020" y="102"/>
                    <a:pt x="1029" y="101"/>
                    <a:pt x="1039" y="101"/>
                  </a:cubicBezTo>
                  <a:cubicBezTo>
                    <a:pt x="1086" y="101"/>
                    <a:pt x="1135" y="109"/>
                    <a:pt x="1184" y="126"/>
                  </a:cubicBezTo>
                  <a:cubicBezTo>
                    <a:pt x="1244" y="142"/>
                    <a:pt x="1303" y="177"/>
                    <a:pt x="1370" y="177"/>
                  </a:cubicBezTo>
                  <a:cubicBezTo>
                    <a:pt x="1264" y="122"/>
                    <a:pt x="1165" y="15"/>
                    <a:pt x="1015" y="4"/>
                  </a:cubicBezTo>
                  <a:cubicBezTo>
                    <a:pt x="998" y="1"/>
                    <a:pt x="981" y="0"/>
                    <a:pt x="963" y="0"/>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flipH="1">
              <a:off x="1991887" y="1584837"/>
              <a:ext cx="23158" cy="38140"/>
            </a:xfrm>
            <a:custGeom>
              <a:rect b="b" l="l" r="r" t="t"/>
              <a:pathLst>
                <a:path extrusionOk="0" h="723" w="439">
                  <a:moveTo>
                    <a:pt x="218" y="1"/>
                  </a:moveTo>
                  <a:cubicBezTo>
                    <a:pt x="99" y="1"/>
                    <a:pt x="1" y="163"/>
                    <a:pt x="1" y="360"/>
                  </a:cubicBezTo>
                  <a:cubicBezTo>
                    <a:pt x="1" y="561"/>
                    <a:pt x="99" y="723"/>
                    <a:pt x="218" y="723"/>
                  </a:cubicBezTo>
                  <a:cubicBezTo>
                    <a:pt x="340" y="723"/>
                    <a:pt x="438" y="561"/>
                    <a:pt x="438" y="360"/>
                  </a:cubicBezTo>
                  <a:cubicBezTo>
                    <a:pt x="438" y="163"/>
                    <a:pt x="340" y="1"/>
                    <a:pt x="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flipH="1">
              <a:off x="2059568" y="1584837"/>
              <a:ext cx="23158" cy="38140"/>
            </a:xfrm>
            <a:custGeom>
              <a:rect b="b" l="l" r="r" t="t"/>
              <a:pathLst>
                <a:path extrusionOk="0" h="723" w="439">
                  <a:moveTo>
                    <a:pt x="218" y="1"/>
                  </a:moveTo>
                  <a:cubicBezTo>
                    <a:pt x="100" y="1"/>
                    <a:pt x="0" y="163"/>
                    <a:pt x="0" y="360"/>
                  </a:cubicBezTo>
                  <a:cubicBezTo>
                    <a:pt x="0" y="561"/>
                    <a:pt x="100" y="723"/>
                    <a:pt x="218" y="723"/>
                  </a:cubicBezTo>
                  <a:cubicBezTo>
                    <a:pt x="340" y="723"/>
                    <a:pt x="439" y="561"/>
                    <a:pt x="439" y="360"/>
                  </a:cubicBezTo>
                  <a:cubicBezTo>
                    <a:pt x="439" y="163"/>
                    <a:pt x="340" y="1"/>
                    <a:pt x="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p:nvPr/>
          </p:nvSpPr>
          <p:spPr>
            <a:xfrm flipH="1">
              <a:off x="1945043" y="1531821"/>
              <a:ext cx="77071" cy="36188"/>
            </a:xfrm>
            <a:custGeom>
              <a:rect b="b" l="l" r="r" t="t"/>
              <a:pathLst>
                <a:path extrusionOk="0" h="686" w="1461">
                  <a:moveTo>
                    <a:pt x="709" y="1"/>
                  </a:moveTo>
                  <a:cubicBezTo>
                    <a:pt x="316" y="1"/>
                    <a:pt x="0" y="434"/>
                    <a:pt x="0" y="434"/>
                  </a:cubicBezTo>
                  <a:lnTo>
                    <a:pt x="1461" y="686"/>
                  </a:lnTo>
                  <a:cubicBezTo>
                    <a:pt x="1218" y="163"/>
                    <a:pt x="949" y="1"/>
                    <a:pt x="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5"/>
            <p:cNvSpPr/>
            <p:nvPr/>
          </p:nvSpPr>
          <p:spPr>
            <a:xfrm flipH="1">
              <a:off x="2046643" y="1524594"/>
              <a:ext cx="77335" cy="39090"/>
            </a:xfrm>
            <a:custGeom>
              <a:rect b="b" l="l" r="r" t="t"/>
              <a:pathLst>
                <a:path extrusionOk="0" h="741" w="1466">
                  <a:moveTo>
                    <a:pt x="680" y="0"/>
                  </a:moveTo>
                  <a:cubicBezTo>
                    <a:pt x="433" y="0"/>
                    <a:pt x="178" y="175"/>
                    <a:pt x="1" y="740"/>
                  </a:cubicBezTo>
                  <a:lnTo>
                    <a:pt x="1465" y="464"/>
                  </a:lnTo>
                  <a:cubicBezTo>
                    <a:pt x="1465" y="464"/>
                    <a:pt x="1082" y="0"/>
                    <a:pt x="6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5"/>
            <p:cNvSpPr/>
            <p:nvPr/>
          </p:nvSpPr>
          <p:spPr>
            <a:xfrm flipH="1">
              <a:off x="2191342" y="2881010"/>
              <a:ext cx="109145" cy="128505"/>
            </a:xfrm>
            <a:custGeom>
              <a:rect b="b" l="l" r="r" t="t"/>
              <a:pathLst>
                <a:path extrusionOk="0" h="2436" w="2069">
                  <a:moveTo>
                    <a:pt x="1990" y="0"/>
                  </a:moveTo>
                  <a:lnTo>
                    <a:pt x="1769" y="261"/>
                  </a:lnTo>
                  <a:lnTo>
                    <a:pt x="1848" y="328"/>
                  </a:lnTo>
                  <a:lnTo>
                    <a:pt x="2068" y="67"/>
                  </a:lnTo>
                  <a:lnTo>
                    <a:pt x="1990" y="0"/>
                  </a:lnTo>
                  <a:close/>
                  <a:moveTo>
                    <a:pt x="1547" y="526"/>
                  </a:moveTo>
                  <a:lnTo>
                    <a:pt x="1327" y="790"/>
                  </a:lnTo>
                  <a:lnTo>
                    <a:pt x="1405" y="857"/>
                  </a:lnTo>
                  <a:lnTo>
                    <a:pt x="1627" y="592"/>
                  </a:lnTo>
                  <a:lnTo>
                    <a:pt x="1547" y="526"/>
                  </a:lnTo>
                  <a:close/>
                  <a:moveTo>
                    <a:pt x="1106" y="1050"/>
                  </a:moveTo>
                  <a:lnTo>
                    <a:pt x="884" y="1315"/>
                  </a:lnTo>
                  <a:lnTo>
                    <a:pt x="964" y="1382"/>
                  </a:lnTo>
                  <a:lnTo>
                    <a:pt x="1185" y="1118"/>
                  </a:lnTo>
                  <a:lnTo>
                    <a:pt x="1106" y="1050"/>
                  </a:lnTo>
                  <a:close/>
                  <a:moveTo>
                    <a:pt x="664" y="1579"/>
                  </a:moveTo>
                  <a:lnTo>
                    <a:pt x="443" y="1839"/>
                  </a:lnTo>
                  <a:lnTo>
                    <a:pt x="522" y="1907"/>
                  </a:lnTo>
                  <a:lnTo>
                    <a:pt x="742" y="1646"/>
                  </a:lnTo>
                  <a:lnTo>
                    <a:pt x="664" y="1579"/>
                  </a:lnTo>
                  <a:close/>
                  <a:moveTo>
                    <a:pt x="221" y="2104"/>
                  </a:moveTo>
                  <a:lnTo>
                    <a:pt x="1" y="2368"/>
                  </a:lnTo>
                  <a:lnTo>
                    <a:pt x="79" y="2435"/>
                  </a:lnTo>
                  <a:lnTo>
                    <a:pt x="301" y="2171"/>
                  </a:lnTo>
                  <a:lnTo>
                    <a:pt x="221" y="2104"/>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5"/>
            <p:cNvSpPr/>
            <p:nvPr/>
          </p:nvSpPr>
          <p:spPr>
            <a:xfrm flipH="1">
              <a:off x="2761539" y="2157145"/>
              <a:ext cx="61931" cy="29172"/>
            </a:xfrm>
            <a:custGeom>
              <a:rect b="b" l="l" r="r" t="t"/>
              <a:pathLst>
                <a:path extrusionOk="0" h="553" w="1174">
                  <a:moveTo>
                    <a:pt x="1" y="1"/>
                  </a:moveTo>
                  <a:cubicBezTo>
                    <a:pt x="167" y="154"/>
                    <a:pt x="356" y="261"/>
                    <a:pt x="550" y="356"/>
                  </a:cubicBezTo>
                  <a:cubicBezTo>
                    <a:pt x="747" y="447"/>
                    <a:pt x="948" y="525"/>
                    <a:pt x="1173" y="553"/>
                  </a:cubicBezTo>
                  <a:cubicBezTo>
                    <a:pt x="1008" y="399"/>
                    <a:pt x="818" y="296"/>
                    <a:pt x="625" y="201"/>
                  </a:cubicBezTo>
                  <a:cubicBezTo>
                    <a:pt x="427" y="111"/>
                    <a:pt x="226" y="32"/>
                    <a:pt x="1" y="1"/>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5"/>
            <p:cNvSpPr/>
            <p:nvPr/>
          </p:nvSpPr>
          <p:spPr>
            <a:xfrm flipH="1">
              <a:off x="2741388" y="2215225"/>
              <a:ext cx="71005" cy="24424"/>
            </a:xfrm>
            <a:custGeom>
              <a:rect b="b" l="l" r="r" t="t"/>
              <a:pathLst>
                <a:path extrusionOk="0" h="463" w="1346">
                  <a:moveTo>
                    <a:pt x="0" y="0"/>
                  </a:moveTo>
                  <a:lnTo>
                    <a:pt x="0" y="0"/>
                  </a:lnTo>
                  <a:cubicBezTo>
                    <a:pt x="202" y="142"/>
                    <a:pt x="423" y="233"/>
                    <a:pt x="643" y="313"/>
                  </a:cubicBezTo>
                  <a:cubicBezTo>
                    <a:pt x="869" y="388"/>
                    <a:pt x="1102" y="450"/>
                    <a:pt x="1346" y="462"/>
                  </a:cubicBezTo>
                  <a:cubicBezTo>
                    <a:pt x="1145" y="320"/>
                    <a:pt x="924" y="229"/>
                    <a:pt x="699" y="151"/>
                  </a:cubicBezTo>
                  <a:cubicBezTo>
                    <a:pt x="474" y="76"/>
                    <a:pt x="245" y="12"/>
                    <a:pt x="0" y="0"/>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5"/>
            <p:cNvSpPr/>
            <p:nvPr/>
          </p:nvSpPr>
          <p:spPr>
            <a:xfrm flipH="1">
              <a:off x="2738645" y="2275521"/>
              <a:ext cx="53122" cy="12344"/>
            </a:xfrm>
            <a:custGeom>
              <a:rect b="b" l="l" r="r" t="t"/>
              <a:pathLst>
                <a:path extrusionOk="0" h="234" w="1007">
                  <a:moveTo>
                    <a:pt x="202" y="1"/>
                  </a:moveTo>
                  <a:cubicBezTo>
                    <a:pt x="136" y="1"/>
                    <a:pt x="69" y="6"/>
                    <a:pt x="0" y="17"/>
                  </a:cubicBezTo>
                  <a:cubicBezTo>
                    <a:pt x="154" y="117"/>
                    <a:pt x="319" y="164"/>
                    <a:pt x="485" y="199"/>
                  </a:cubicBezTo>
                  <a:cubicBezTo>
                    <a:pt x="591" y="219"/>
                    <a:pt x="698" y="234"/>
                    <a:pt x="807" y="234"/>
                  </a:cubicBezTo>
                  <a:cubicBezTo>
                    <a:pt x="872" y="234"/>
                    <a:pt x="938" y="229"/>
                    <a:pt x="1006" y="215"/>
                  </a:cubicBezTo>
                  <a:cubicBezTo>
                    <a:pt x="853" y="117"/>
                    <a:pt x="687" y="70"/>
                    <a:pt x="517" y="34"/>
                  </a:cubicBezTo>
                  <a:cubicBezTo>
                    <a:pt x="414" y="14"/>
                    <a:pt x="310" y="1"/>
                    <a:pt x="202" y="1"/>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5"/>
            <p:cNvSpPr/>
            <p:nvPr/>
          </p:nvSpPr>
          <p:spPr>
            <a:xfrm flipH="1">
              <a:off x="1830572" y="2272672"/>
              <a:ext cx="22314" cy="77493"/>
            </a:xfrm>
            <a:custGeom>
              <a:rect b="b" l="l" r="r" t="t"/>
              <a:pathLst>
                <a:path extrusionOk="0" h="1469" w="423">
                  <a:moveTo>
                    <a:pt x="0" y="0"/>
                  </a:moveTo>
                  <a:lnTo>
                    <a:pt x="0" y="0"/>
                  </a:lnTo>
                  <a:cubicBezTo>
                    <a:pt x="9" y="261"/>
                    <a:pt x="64" y="510"/>
                    <a:pt x="131" y="758"/>
                  </a:cubicBezTo>
                  <a:cubicBezTo>
                    <a:pt x="202" y="1000"/>
                    <a:pt x="289" y="1240"/>
                    <a:pt x="423" y="1469"/>
                  </a:cubicBezTo>
                  <a:cubicBezTo>
                    <a:pt x="419" y="1204"/>
                    <a:pt x="364" y="956"/>
                    <a:pt x="297" y="711"/>
                  </a:cubicBezTo>
                  <a:cubicBezTo>
                    <a:pt x="222" y="466"/>
                    <a:pt x="139" y="226"/>
                    <a:pt x="0" y="0"/>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flipH="1">
              <a:off x="1945044" y="2286862"/>
              <a:ext cx="9021" cy="42730"/>
            </a:xfrm>
            <a:custGeom>
              <a:rect b="b" l="l" r="r" t="t"/>
              <a:pathLst>
                <a:path extrusionOk="0" h="810" w="171">
                  <a:moveTo>
                    <a:pt x="84" y="0"/>
                  </a:moveTo>
                  <a:cubicBezTo>
                    <a:pt x="16" y="134"/>
                    <a:pt x="0" y="268"/>
                    <a:pt x="0" y="403"/>
                  </a:cubicBezTo>
                  <a:cubicBezTo>
                    <a:pt x="0" y="541"/>
                    <a:pt x="16" y="675"/>
                    <a:pt x="84" y="809"/>
                  </a:cubicBezTo>
                  <a:cubicBezTo>
                    <a:pt x="155" y="675"/>
                    <a:pt x="171" y="541"/>
                    <a:pt x="171" y="403"/>
                  </a:cubicBezTo>
                  <a:cubicBezTo>
                    <a:pt x="166" y="268"/>
                    <a:pt x="155" y="134"/>
                    <a:pt x="84" y="0"/>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5"/>
            <p:cNvSpPr/>
            <p:nvPr/>
          </p:nvSpPr>
          <p:spPr>
            <a:xfrm flipH="1">
              <a:off x="1961713" y="2331807"/>
              <a:ext cx="9021" cy="45631"/>
            </a:xfrm>
            <a:custGeom>
              <a:rect b="b" l="l" r="r" t="t"/>
              <a:pathLst>
                <a:path extrusionOk="0" h="865" w="171">
                  <a:moveTo>
                    <a:pt x="84" y="1"/>
                  </a:moveTo>
                  <a:cubicBezTo>
                    <a:pt x="17" y="143"/>
                    <a:pt x="1" y="289"/>
                    <a:pt x="1" y="431"/>
                  </a:cubicBezTo>
                  <a:cubicBezTo>
                    <a:pt x="1" y="577"/>
                    <a:pt x="17" y="719"/>
                    <a:pt x="84" y="865"/>
                  </a:cubicBezTo>
                  <a:cubicBezTo>
                    <a:pt x="155" y="719"/>
                    <a:pt x="167" y="577"/>
                    <a:pt x="170" y="431"/>
                  </a:cubicBezTo>
                  <a:cubicBezTo>
                    <a:pt x="167" y="289"/>
                    <a:pt x="155" y="143"/>
                    <a:pt x="84" y="1"/>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5"/>
            <p:cNvSpPr/>
            <p:nvPr/>
          </p:nvSpPr>
          <p:spPr>
            <a:xfrm flipH="1">
              <a:off x="1925314" y="2258323"/>
              <a:ext cx="13135" cy="30860"/>
            </a:xfrm>
            <a:custGeom>
              <a:rect b="b" l="l" r="r" t="t"/>
              <a:pathLst>
                <a:path extrusionOk="0" h="585" w="249">
                  <a:moveTo>
                    <a:pt x="36" y="1"/>
                  </a:moveTo>
                  <a:lnTo>
                    <a:pt x="36" y="1"/>
                  </a:lnTo>
                  <a:cubicBezTo>
                    <a:pt x="1" y="115"/>
                    <a:pt x="17" y="217"/>
                    <a:pt x="44" y="316"/>
                  </a:cubicBezTo>
                  <a:cubicBezTo>
                    <a:pt x="76" y="411"/>
                    <a:pt x="119" y="505"/>
                    <a:pt x="214" y="585"/>
                  </a:cubicBezTo>
                  <a:cubicBezTo>
                    <a:pt x="249" y="467"/>
                    <a:pt x="234" y="363"/>
                    <a:pt x="206" y="265"/>
                  </a:cubicBezTo>
                  <a:cubicBezTo>
                    <a:pt x="174" y="170"/>
                    <a:pt x="131" y="75"/>
                    <a:pt x="36" y="1"/>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69" name="Shape 469"/>
        <p:cNvGrpSpPr/>
        <p:nvPr/>
      </p:nvGrpSpPr>
      <p:grpSpPr>
        <a:xfrm>
          <a:off x="0" y="0"/>
          <a:ext cx="0" cy="0"/>
          <a:chOff x="0" y="0"/>
          <a:chExt cx="0" cy="0"/>
        </a:xfrm>
      </p:grpSpPr>
      <p:grpSp>
        <p:nvGrpSpPr>
          <p:cNvPr id="470" name="Google Shape;470;p26"/>
          <p:cNvGrpSpPr/>
          <p:nvPr/>
        </p:nvGrpSpPr>
        <p:grpSpPr>
          <a:xfrm>
            <a:off x="319500" y="0"/>
            <a:ext cx="8505000" cy="981750"/>
            <a:chOff x="319500" y="0"/>
            <a:chExt cx="8505000" cy="981750"/>
          </a:xfrm>
        </p:grpSpPr>
        <p:sp>
          <p:nvSpPr>
            <p:cNvPr id="471" name="Google Shape;471;p26"/>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6" name="Google Shape;476;p26"/>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mfortaa"/>
                <a:ea typeface="Comfortaa"/>
                <a:cs typeface="Comfortaa"/>
                <a:sym typeface="Comfortaa"/>
              </a:rPr>
              <a:t>1.Lí do chọn đề tài</a:t>
            </a:r>
            <a:endParaRPr b="1">
              <a:latin typeface="Comfortaa"/>
              <a:ea typeface="Comfortaa"/>
              <a:cs typeface="Comfortaa"/>
              <a:sym typeface="Comfortaa"/>
            </a:endParaRPr>
          </a:p>
        </p:txBody>
      </p:sp>
      <p:sp>
        <p:nvSpPr>
          <p:cNvPr id="477" name="Google Shape;477;p26"/>
          <p:cNvSpPr txBox="1"/>
          <p:nvPr>
            <p:ph idx="1" type="body"/>
          </p:nvPr>
        </p:nvSpPr>
        <p:spPr>
          <a:xfrm>
            <a:off x="718500" y="1638100"/>
            <a:ext cx="7706400" cy="3081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400">
                <a:solidFill>
                  <a:srgbClr val="000000"/>
                </a:solidFill>
                <a:latin typeface="Comfortaa"/>
                <a:ea typeface="Comfortaa"/>
                <a:cs typeface="Comfortaa"/>
                <a:sym typeface="Comfortaa"/>
              </a:rPr>
              <a:t>Ngày nay khi cuộc sống của mỗi người dân đang được nâng cao thì nhu cầu về mua sắm, vui chơi giải trí ngày được chú trọng.Do đó, các doanh nghiệp cũng quan tâm ưu tiên cho việc phát triển các khu thương mại mua sắm nhằm đáp ứng nhu cầu của người dân.Và siêu thị là một hình thức khu mua sắm có hiệu quả trong việc đáp ứng các nhu cầu tiêu dùng của mọi người.Cùng với việc phát triển ngày càng rộng cùng với nhu cầu điện toán hóa các quy trình nghiệp vụ trong siêu thị là điều tất yếu, nhằm mục đích làm đơn giản hóa các nghiệp vụ cũng như làm cho khả năng phục vụ của khách hàng trở nên nhanh chóng và hiệu quả.</a:t>
            </a:r>
            <a:endParaRPr b="1">
              <a:solidFill>
                <a:schemeClr val="lt1"/>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81" name="Shape 481"/>
        <p:cNvGrpSpPr/>
        <p:nvPr/>
      </p:nvGrpSpPr>
      <p:grpSpPr>
        <a:xfrm>
          <a:off x="0" y="0"/>
          <a:ext cx="0" cy="0"/>
          <a:chOff x="0" y="0"/>
          <a:chExt cx="0" cy="0"/>
        </a:xfrm>
      </p:grpSpPr>
      <p:grpSp>
        <p:nvGrpSpPr>
          <p:cNvPr id="482" name="Google Shape;482;p27"/>
          <p:cNvGrpSpPr/>
          <p:nvPr/>
        </p:nvGrpSpPr>
        <p:grpSpPr>
          <a:xfrm>
            <a:off x="319500" y="0"/>
            <a:ext cx="8505000" cy="981750"/>
            <a:chOff x="319500" y="0"/>
            <a:chExt cx="8505000" cy="981750"/>
          </a:xfrm>
        </p:grpSpPr>
        <p:sp>
          <p:nvSpPr>
            <p:cNvPr id="483" name="Google Shape;483;p27"/>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7"/>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7"/>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7"/>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7"/>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8" name="Google Shape;488;p27"/>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mfortaa"/>
                <a:ea typeface="Comfortaa"/>
                <a:cs typeface="Comfortaa"/>
                <a:sym typeface="Comfortaa"/>
              </a:rPr>
              <a:t>1.  </a:t>
            </a:r>
            <a:r>
              <a:rPr b="1" lang="en">
                <a:latin typeface="Comfortaa"/>
                <a:ea typeface="Comfortaa"/>
                <a:cs typeface="Comfortaa"/>
                <a:sym typeface="Comfortaa"/>
              </a:rPr>
              <a:t>Mục tiêu đề tài</a:t>
            </a:r>
            <a:endParaRPr b="1">
              <a:latin typeface="Comfortaa"/>
              <a:ea typeface="Comfortaa"/>
              <a:cs typeface="Comfortaa"/>
              <a:sym typeface="Comfortaa"/>
            </a:endParaRPr>
          </a:p>
        </p:txBody>
      </p:sp>
      <p:sp>
        <p:nvSpPr>
          <p:cNvPr id="489" name="Google Shape;489;p27"/>
          <p:cNvSpPr txBox="1"/>
          <p:nvPr>
            <p:ph idx="1" type="body"/>
          </p:nvPr>
        </p:nvSpPr>
        <p:spPr>
          <a:xfrm>
            <a:off x="718800" y="1506450"/>
            <a:ext cx="7706400" cy="308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Comfortaa"/>
                <a:ea typeface="Comfortaa"/>
                <a:cs typeface="Comfortaa"/>
                <a:sym typeface="Comfortaa"/>
              </a:rPr>
              <a:t>Mục tiêu chính:</a:t>
            </a:r>
            <a:endParaRPr b="1" sz="18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b="1" sz="1300">
              <a:solidFill>
                <a:srgbClr val="000000"/>
              </a:solidFill>
              <a:latin typeface="Comfortaa"/>
              <a:ea typeface="Comfortaa"/>
              <a:cs typeface="Comfortaa"/>
              <a:sym typeface="Comfortaa"/>
            </a:endParaRPr>
          </a:p>
          <a:p>
            <a:pPr indent="0" lvl="0" marL="0" rtl="0" algn="just">
              <a:lnSpc>
                <a:spcPct val="150000"/>
              </a:lnSpc>
              <a:spcBef>
                <a:spcPts val="0"/>
              </a:spcBef>
              <a:spcAft>
                <a:spcPts val="0"/>
              </a:spcAft>
              <a:buNone/>
            </a:pPr>
            <a:r>
              <a:rPr b="1" lang="en" sz="1400">
                <a:solidFill>
                  <a:srgbClr val="000000"/>
                </a:solidFill>
                <a:latin typeface="Comfortaa"/>
                <a:ea typeface="Comfortaa"/>
                <a:cs typeface="Comfortaa"/>
                <a:sym typeface="Comfortaa"/>
              </a:rPr>
              <a:t>+ Mục tiêu nghiên cứu của đề tài là xây dựng phần mềm quản lý siêu thị dựa trên các công cụ và phần mềm đang được sử dụng phổ biến như: Netbeans IDE 8.2, MYSQL và quy trình phần mềm thác nước (waterfall).</a:t>
            </a:r>
            <a:endParaRPr b="1" sz="1400">
              <a:solidFill>
                <a:srgbClr val="000000"/>
              </a:solidFill>
              <a:latin typeface="Comfortaa"/>
              <a:ea typeface="Comfortaa"/>
              <a:cs typeface="Comfortaa"/>
              <a:sym typeface="Comfortaa"/>
            </a:endParaRPr>
          </a:p>
          <a:p>
            <a:pPr indent="0" lvl="0" marL="0" rtl="0" algn="just">
              <a:lnSpc>
                <a:spcPct val="150000"/>
              </a:lnSpc>
              <a:spcBef>
                <a:spcPts val="0"/>
              </a:spcBef>
              <a:spcAft>
                <a:spcPts val="0"/>
              </a:spcAft>
              <a:buNone/>
            </a:pPr>
            <a:r>
              <a:t/>
            </a:r>
            <a:endParaRPr b="1" sz="1400">
              <a:solidFill>
                <a:srgbClr val="000000"/>
              </a:solidFill>
              <a:latin typeface="Comfortaa"/>
              <a:ea typeface="Comfortaa"/>
              <a:cs typeface="Comfortaa"/>
              <a:sym typeface="Comfortaa"/>
            </a:endParaRPr>
          </a:p>
          <a:p>
            <a:pPr indent="0" lvl="0" marL="0" rtl="0" algn="just">
              <a:lnSpc>
                <a:spcPct val="150000"/>
              </a:lnSpc>
              <a:spcBef>
                <a:spcPts val="0"/>
              </a:spcBef>
              <a:spcAft>
                <a:spcPts val="0"/>
              </a:spcAft>
              <a:buNone/>
            </a:pPr>
            <a:r>
              <a:rPr b="1" lang="en" sz="1400">
                <a:solidFill>
                  <a:srgbClr val="000000"/>
                </a:solidFill>
                <a:latin typeface="Comfortaa"/>
                <a:ea typeface="Comfortaa"/>
                <a:cs typeface="Comfortaa"/>
                <a:sym typeface="Comfortaa"/>
              </a:rPr>
              <a:t>+ Ứng dụng quy trình waterfall để phân tích xây dựng phần mềm: “Quản lý hoạt động kinh doanh  của siêu thị“ để người quản lý tiết kiệm được thời gian trong quá trình làm việc của các nhân viên trong công ty, tạo ra phần mềm tốt, thân thiện và dễ sử dụng đối với người dùng. Phần mềm sẽ cung cấp các chức năng như sau: quản lý, tra cứu thông tin, ... nhằm phục vụ cho việc quản lý điện thoại. </a:t>
            </a:r>
            <a:endParaRPr b="1">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93" name="Shape 493"/>
        <p:cNvGrpSpPr/>
        <p:nvPr/>
      </p:nvGrpSpPr>
      <p:grpSpPr>
        <a:xfrm>
          <a:off x="0" y="0"/>
          <a:ext cx="0" cy="0"/>
          <a:chOff x="0" y="0"/>
          <a:chExt cx="0" cy="0"/>
        </a:xfrm>
      </p:grpSpPr>
      <p:grpSp>
        <p:nvGrpSpPr>
          <p:cNvPr id="494" name="Google Shape;494;p28"/>
          <p:cNvGrpSpPr/>
          <p:nvPr/>
        </p:nvGrpSpPr>
        <p:grpSpPr>
          <a:xfrm>
            <a:off x="319500" y="0"/>
            <a:ext cx="8505000" cy="981750"/>
            <a:chOff x="319500" y="0"/>
            <a:chExt cx="8505000" cy="981750"/>
          </a:xfrm>
        </p:grpSpPr>
        <p:sp>
          <p:nvSpPr>
            <p:cNvPr id="495" name="Google Shape;495;p28"/>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0" name="Google Shape;500;p28"/>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mfortaa"/>
                <a:ea typeface="Comfortaa"/>
                <a:cs typeface="Comfortaa"/>
                <a:sym typeface="Comfortaa"/>
              </a:rPr>
              <a:t>1.  Mục tiêu đề tài</a:t>
            </a:r>
            <a:endParaRPr b="1">
              <a:latin typeface="Comfortaa"/>
              <a:ea typeface="Comfortaa"/>
              <a:cs typeface="Comfortaa"/>
              <a:sym typeface="Comfortaa"/>
            </a:endParaRPr>
          </a:p>
        </p:txBody>
      </p:sp>
      <p:sp>
        <p:nvSpPr>
          <p:cNvPr id="501" name="Google Shape;501;p28"/>
          <p:cNvSpPr txBox="1"/>
          <p:nvPr>
            <p:ph idx="1" type="body"/>
          </p:nvPr>
        </p:nvSpPr>
        <p:spPr>
          <a:xfrm>
            <a:off x="756425" y="1732125"/>
            <a:ext cx="7706400" cy="3081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400">
                <a:solidFill>
                  <a:srgbClr val="000000"/>
                </a:solidFill>
                <a:latin typeface="Comfortaa"/>
                <a:ea typeface="Comfortaa"/>
                <a:cs typeface="Comfortaa"/>
                <a:sym typeface="Comfortaa"/>
              </a:rPr>
              <a:t>Sau khi hoàn thành đề tài và áp dụng đề tài vào công việc cụ thể thì phần mềm này sẽ giúp cho người sử dụng dễ quản lý được các hoạt động kinh doanh điện thoại của công ty.</a:t>
            </a:r>
            <a:endParaRPr b="1" sz="14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b="1" sz="1300">
              <a:solidFill>
                <a:srgbClr val="000000"/>
              </a:solidFill>
              <a:latin typeface="Comfortaa"/>
              <a:ea typeface="Comfortaa"/>
              <a:cs typeface="Comfortaa"/>
              <a:sym typeface="Comfortaa"/>
            </a:endParaRPr>
          </a:p>
          <a:p>
            <a:pPr indent="0" lvl="0" marL="0" rtl="0" algn="just">
              <a:lnSpc>
                <a:spcPct val="150000"/>
              </a:lnSpc>
              <a:spcBef>
                <a:spcPts val="0"/>
              </a:spcBef>
              <a:spcAft>
                <a:spcPts val="0"/>
              </a:spcAft>
              <a:buNone/>
            </a:pPr>
            <a:r>
              <a:rPr b="1" lang="en" sz="1400">
                <a:solidFill>
                  <a:srgbClr val="000000"/>
                </a:solidFill>
                <a:latin typeface="Comfortaa"/>
                <a:ea typeface="Comfortaa"/>
                <a:cs typeface="Comfortaa"/>
                <a:sym typeface="Comfortaa"/>
              </a:rPr>
              <a:t>Mục tiêu của đề tài dựa vào những kiến thức đã học như MYSQL, Java Swing, thiết kế giao diện để hỗ trợ việc quản lý kinh doanh của siêu thị nhằm hỗ  trợ cho những đối tượng chính sau đây: Nhân viên và quản lý,giám đốc,quản trị hệ thống.</a:t>
            </a:r>
            <a:endParaRPr b="1" sz="14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b="1" sz="1300">
              <a:solidFill>
                <a:srgbClr val="000000"/>
              </a:solidFill>
              <a:latin typeface="Comfortaa"/>
              <a:ea typeface="Comfortaa"/>
              <a:cs typeface="Comfortaa"/>
              <a:sym typeface="Comfortaa"/>
            </a:endParaRPr>
          </a:p>
        </p:txBody>
      </p:sp>
      <p:grpSp>
        <p:nvGrpSpPr>
          <p:cNvPr id="502" name="Google Shape;502;p28"/>
          <p:cNvGrpSpPr/>
          <p:nvPr/>
        </p:nvGrpSpPr>
        <p:grpSpPr>
          <a:xfrm>
            <a:off x="7836020" y="4041032"/>
            <a:ext cx="988480" cy="981665"/>
            <a:chOff x="3038482" y="3171761"/>
            <a:chExt cx="1948897" cy="1870195"/>
          </a:xfrm>
        </p:grpSpPr>
        <p:sp>
          <p:nvSpPr>
            <p:cNvPr id="503" name="Google Shape;503;p28"/>
            <p:cNvSpPr/>
            <p:nvPr/>
          </p:nvSpPr>
          <p:spPr>
            <a:xfrm>
              <a:off x="3728426" y="3463551"/>
              <a:ext cx="632237" cy="553659"/>
            </a:xfrm>
            <a:custGeom>
              <a:rect b="b" l="l" r="r" t="t"/>
              <a:pathLst>
                <a:path extrusionOk="0" h="6216" w="7098">
                  <a:moveTo>
                    <a:pt x="3635" y="0"/>
                  </a:moveTo>
                  <a:lnTo>
                    <a:pt x="3635" y="0"/>
                  </a:lnTo>
                  <a:cubicBezTo>
                    <a:pt x="2223" y="1350"/>
                    <a:pt x="1264" y="3170"/>
                    <a:pt x="944" y="5099"/>
                  </a:cubicBezTo>
                  <a:lnTo>
                    <a:pt x="1" y="5751"/>
                  </a:lnTo>
                  <a:cubicBezTo>
                    <a:pt x="446" y="6080"/>
                    <a:pt x="974" y="6216"/>
                    <a:pt x="1521" y="6216"/>
                  </a:cubicBezTo>
                  <a:cubicBezTo>
                    <a:pt x="2260" y="6216"/>
                    <a:pt x="3035" y="5969"/>
                    <a:pt x="3695" y="5620"/>
                  </a:cubicBezTo>
                  <a:cubicBezTo>
                    <a:pt x="4848" y="5013"/>
                    <a:pt x="5861" y="4128"/>
                    <a:pt x="7097" y="3718"/>
                  </a:cubicBezTo>
                  <a:cubicBezTo>
                    <a:pt x="6961" y="3707"/>
                    <a:pt x="6825" y="3702"/>
                    <a:pt x="6690" y="3702"/>
                  </a:cubicBezTo>
                  <a:cubicBezTo>
                    <a:pt x="5458" y="3702"/>
                    <a:pt x="4249" y="4132"/>
                    <a:pt x="3079" y="4551"/>
                  </a:cubicBezTo>
                  <a:cubicBezTo>
                    <a:pt x="3932" y="3718"/>
                    <a:pt x="4895" y="2996"/>
                    <a:pt x="5932" y="2408"/>
                  </a:cubicBezTo>
                  <a:lnTo>
                    <a:pt x="5932" y="2408"/>
                  </a:lnTo>
                  <a:cubicBezTo>
                    <a:pt x="4365" y="2747"/>
                    <a:pt x="3056" y="3781"/>
                    <a:pt x="1808" y="4787"/>
                  </a:cubicBezTo>
                  <a:cubicBezTo>
                    <a:pt x="3043" y="3541"/>
                    <a:pt x="4188" y="2203"/>
                    <a:pt x="5234" y="789"/>
                  </a:cubicBezTo>
                  <a:lnTo>
                    <a:pt x="5234" y="789"/>
                  </a:lnTo>
                  <a:cubicBezTo>
                    <a:pt x="3655" y="1623"/>
                    <a:pt x="2278" y="2838"/>
                    <a:pt x="1256" y="4302"/>
                  </a:cubicBezTo>
                  <a:cubicBezTo>
                    <a:pt x="1883" y="2783"/>
                    <a:pt x="2684" y="1339"/>
                    <a:pt x="36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3038482" y="3171761"/>
              <a:ext cx="791676" cy="987341"/>
            </a:xfrm>
            <a:custGeom>
              <a:rect b="b" l="l" r="r" t="t"/>
              <a:pathLst>
                <a:path extrusionOk="0" h="11085" w="8888">
                  <a:moveTo>
                    <a:pt x="4562" y="1"/>
                  </a:moveTo>
                  <a:cubicBezTo>
                    <a:pt x="3299" y="1"/>
                    <a:pt x="3876" y="2570"/>
                    <a:pt x="5174" y="4914"/>
                  </a:cubicBezTo>
                  <a:cubicBezTo>
                    <a:pt x="4365" y="4169"/>
                    <a:pt x="3687" y="3859"/>
                    <a:pt x="3347" y="3859"/>
                  </a:cubicBezTo>
                  <a:cubicBezTo>
                    <a:pt x="2838" y="3859"/>
                    <a:pt x="3085" y="4553"/>
                    <a:pt x="4783" y="5530"/>
                  </a:cubicBezTo>
                  <a:cubicBezTo>
                    <a:pt x="4407" y="5496"/>
                    <a:pt x="4065" y="5480"/>
                    <a:pt x="3756" y="5480"/>
                  </a:cubicBezTo>
                  <a:cubicBezTo>
                    <a:pt x="0" y="5480"/>
                    <a:pt x="1040" y="7794"/>
                    <a:pt x="2838" y="7827"/>
                  </a:cubicBezTo>
                  <a:cubicBezTo>
                    <a:pt x="1523" y="9155"/>
                    <a:pt x="1451" y="9540"/>
                    <a:pt x="1809" y="9540"/>
                  </a:cubicBezTo>
                  <a:cubicBezTo>
                    <a:pt x="2303" y="9540"/>
                    <a:pt x="3618" y="8807"/>
                    <a:pt x="3619" y="8806"/>
                  </a:cubicBezTo>
                  <a:lnTo>
                    <a:pt x="3619" y="8806"/>
                  </a:lnTo>
                  <a:cubicBezTo>
                    <a:pt x="3617" y="8807"/>
                    <a:pt x="5" y="10838"/>
                    <a:pt x="2119" y="11071"/>
                  </a:cubicBezTo>
                  <a:cubicBezTo>
                    <a:pt x="2202" y="11080"/>
                    <a:pt x="2285" y="11084"/>
                    <a:pt x="2369" y="11084"/>
                  </a:cubicBezTo>
                  <a:cubicBezTo>
                    <a:pt x="4425" y="11084"/>
                    <a:pt x="6709" y="8403"/>
                    <a:pt x="6709" y="8403"/>
                  </a:cubicBezTo>
                  <a:lnTo>
                    <a:pt x="8887" y="9315"/>
                  </a:lnTo>
                  <a:cubicBezTo>
                    <a:pt x="8887" y="9315"/>
                    <a:pt x="8433" y="1686"/>
                    <a:pt x="7851" y="1686"/>
                  </a:cubicBezTo>
                  <a:cubicBezTo>
                    <a:pt x="7844" y="1686"/>
                    <a:pt x="7837" y="1687"/>
                    <a:pt x="7829" y="1690"/>
                  </a:cubicBezTo>
                  <a:cubicBezTo>
                    <a:pt x="7270" y="1882"/>
                    <a:pt x="7562" y="5209"/>
                    <a:pt x="7590" y="5519"/>
                  </a:cubicBezTo>
                  <a:lnTo>
                    <a:pt x="7590" y="5519"/>
                  </a:lnTo>
                  <a:cubicBezTo>
                    <a:pt x="7557" y="5169"/>
                    <a:pt x="7111" y="949"/>
                    <a:pt x="5174" y="147"/>
                  </a:cubicBezTo>
                  <a:cubicBezTo>
                    <a:pt x="4935" y="47"/>
                    <a:pt x="4732" y="1"/>
                    <a:pt x="45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3899264" y="3322377"/>
              <a:ext cx="627249" cy="570493"/>
            </a:xfrm>
            <a:custGeom>
              <a:rect b="b" l="l" r="r" t="t"/>
              <a:pathLst>
                <a:path extrusionOk="0" h="6405" w="7042">
                  <a:moveTo>
                    <a:pt x="3513" y="1"/>
                  </a:moveTo>
                  <a:cubicBezTo>
                    <a:pt x="1629" y="1"/>
                    <a:pt x="292" y="3106"/>
                    <a:pt x="1" y="6405"/>
                  </a:cubicBezTo>
                  <a:lnTo>
                    <a:pt x="708" y="6405"/>
                  </a:lnTo>
                  <a:cubicBezTo>
                    <a:pt x="708" y="6266"/>
                    <a:pt x="1398" y="1408"/>
                    <a:pt x="2839" y="777"/>
                  </a:cubicBezTo>
                  <a:cubicBezTo>
                    <a:pt x="3093" y="665"/>
                    <a:pt x="3343" y="601"/>
                    <a:pt x="3587" y="601"/>
                  </a:cubicBezTo>
                  <a:cubicBezTo>
                    <a:pt x="4728" y="601"/>
                    <a:pt x="5720" y="2000"/>
                    <a:pt x="6225" y="6405"/>
                  </a:cubicBezTo>
                  <a:cubicBezTo>
                    <a:pt x="6415" y="6382"/>
                    <a:pt x="6570" y="6375"/>
                    <a:pt x="6691" y="6375"/>
                  </a:cubicBezTo>
                  <a:cubicBezTo>
                    <a:pt x="6933" y="6375"/>
                    <a:pt x="7041" y="6405"/>
                    <a:pt x="7041" y="6405"/>
                  </a:cubicBezTo>
                  <a:cubicBezTo>
                    <a:pt x="7041" y="6405"/>
                    <a:pt x="6268" y="796"/>
                    <a:pt x="4085" y="94"/>
                  </a:cubicBezTo>
                  <a:cubicBezTo>
                    <a:pt x="3890" y="31"/>
                    <a:pt x="3699" y="1"/>
                    <a:pt x="3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8"/>
            <p:cNvSpPr/>
            <p:nvPr/>
          </p:nvSpPr>
          <p:spPr>
            <a:xfrm flipH="1">
              <a:off x="4236977" y="3743043"/>
              <a:ext cx="273603" cy="273611"/>
            </a:xfrm>
            <a:custGeom>
              <a:rect b="b" l="l" r="r" t="t"/>
              <a:pathLst>
                <a:path extrusionOk="0" h="3316" w="3316">
                  <a:moveTo>
                    <a:pt x="1658" y="1"/>
                  </a:moveTo>
                  <a:cubicBezTo>
                    <a:pt x="743" y="1"/>
                    <a:pt x="1" y="743"/>
                    <a:pt x="1" y="1658"/>
                  </a:cubicBezTo>
                  <a:cubicBezTo>
                    <a:pt x="1" y="2573"/>
                    <a:pt x="743" y="3316"/>
                    <a:pt x="1658" y="3316"/>
                  </a:cubicBezTo>
                  <a:cubicBezTo>
                    <a:pt x="2574" y="3316"/>
                    <a:pt x="3316" y="2573"/>
                    <a:pt x="3316" y="1658"/>
                  </a:cubicBezTo>
                  <a:cubicBezTo>
                    <a:pt x="3316" y="743"/>
                    <a:pt x="2574" y="1"/>
                    <a:pt x="16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8"/>
            <p:cNvSpPr/>
            <p:nvPr/>
          </p:nvSpPr>
          <p:spPr>
            <a:xfrm flipH="1">
              <a:off x="4430048" y="3774975"/>
              <a:ext cx="241919" cy="241679"/>
            </a:xfrm>
            <a:custGeom>
              <a:rect b="b" l="l" r="r" t="t"/>
              <a:pathLst>
                <a:path extrusionOk="0" h="2929" w="2932">
                  <a:moveTo>
                    <a:pt x="1468" y="0"/>
                  </a:moveTo>
                  <a:cubicBezTo>
                    <a:pt x="658" y="0"/>
                    <a:pt x="0" y="656"/>
                    <a:pt x="0" y="1465"/>
                  </a:cubicBezTo>
                  <a:cubicBezTo>
                    <a:pt x="0" y="2274"/>
                    <a:pt x="658" y="2929"/>
                    <a:pt x="1468" y="2929"/>
                  </a:cubicBezTo>
                  <a:cubicBezTo>
                    <a:pt x="2277" y="2929"/>
                    <a:pt x="2931" y="2274"/>
                    <a:pt x="2931" y="1465"/>
                  </a:cubicBezTo>
                  <a:cubicBezTo>
                    <a:pt x="2931" y="656"/>
                    <a:pt x="2277" y="0"/>
                    <a:pt x="14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8"/>
            <p:cNvSpPr/>
            <p:nvPr/>
          </p:nvSpPr>
          <p:spPr>
            <a:xfrm flipH="1">
              <a:off x="4677490" y="3664904"/>
              <a:ext cx="246540" cy="260905"/>
            </a:xfrm>
            <a:custGeom>
              <a:rect b="b" l="l" r="r" t="t"/>
              <a:pathLst>
                <a:path extrusionOk="0" h="3162" w="2988">
                  <a:moveTo>
                    <a:pt x="332" y="1"/>
                  </a:moveTo>
                  <a:lnTo>
                    <a:pt x="0" y="289"/>
                  </a:lnTo>
                  <a:lnTo>
                    <a:pt x="1057" y="948"/>
                  </a:lnTo>
                  <a:cubicBezTo>
                    <a:pt x="1057" y="948"/>
                    <a:pt x="1125" y="2775"/>
                    <a:pt x="1057" y="3161"/>
                  </a:cubicBezTo>
                  <a:lnTo>
                    <a:pt x="2988" y="2779"/>
                  </a:lnTo>
                  <a:cubicBezTo>
                    <a:pt x="2988" y="2779"/>
                    <a:pt x="2534" y="415"/>
                    <a:pt x="3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8"/>
            <p:cNvSpPr/>
            <p:nvPr/>
          </p:nvSpPr>
          <p:spPr>
            <a:xfrm>
              <a:off x="3598382" y="3868726"/>
              <a:ext cx="1388997" cy="1173230"/>
            </a:xfrm>
            <a:custGeom>
              <a:rect b="b" l="l" r="r" t="t"/>
              <a:pathLst>
                <a:path extrusionOk="0" h="13172" w="15594">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13" name="Shape 513"/>
        <p:cNvGrpSpPr/>
        <p:nvPr/>
      </p:nvGrpSpPr>
      <p:grpSpPr>
        <a:xfrm>
          <a:off x="0" y="0"/>
          <a:ext cx="0" cy="0"/>
          <a:chOff x="0" y="0"/>
          <a:chExt cx="0" cy="0"/>
        </a:xfrm>
      </p:grpSpPr>
      <p:sp>
        <p:nvSpPr>
          <p:cNvPr id="514" name="Google Shape;514;p29"/>
          <p:cNvSpPr txBox="1"/>
          <p:nvPr>
            <p:ph idx="1" type="subTitle"/>
          </p:nvPr>
        </p:nvSpPr>
        <p:spPr>
          <a:xfrm>
            <a:off x="841900" y="2381900"/>
            <a:ext cx="7542600" cy="23130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sz="1400">
                <a:latin typeface="Comfortaa"/>
                <a:ea typeface="Comfortaa"/>
                <a:cs typeface="Comfortaa"/>
                <a:sym typeface="Comfortaa"/>
              </a:rPr>
              <a:t>- </a:t>
            </a:r>
            <a:r>
              <a:rPr b="1" lang="en" sz="1400">
                <a:latin typeface="Comfortaa"/>
                <a:ea typeface="Comfortaa"/>
                <a:cs typeface="Comfortaa"/>
                <a:sym typeface="Comfortaa"/>
              </a:rPr>
              <a:t> Phân quyền: thực hiện phân quyền phù hợp cho các nhân viên</a:t>
            </a:r>
            <a:r>
              <a:rPr b="1" lang="en" sz="1400">
                <a:latin typeface="Comfortaa"/>
                <a:ea typeface="Comfortaa"/>
                <a:cs typeface="Comfortaa"/>
                <a:sym typeface="Comfortaa"/>
              </a:rPr>
              <a:t>, tùy theo quyền mà các chức năng người sử dụng bị hạn chế.</a:t>
            </a:r>
            <a:endParaRPr b="1" sz="1400">
              <a:latin typeface="Comfortaa"/>
              <a:ea typeface="Comfortaa"/>
              <a:cs typeface="Comfortaa"/>
              <a:sym typeface="Comfortaa"/>
            </a:endParaRPr>
          </a:p>
          <a:p>
            <a:pPr indent="0" lvl="0" marL="0" rtl="0" algn="l">
              <a:lnSpc>
                <a:spcPct val="150000"/>
              </a:lnSpc>
              <a:spcBef>
                <a:spcPts val="0"/>
              </a:spcBef>
              <a:spcAft>
                <a:spcPts val="0"/>
              </a:spcAft>
              <a:buNone/>
            </a:pPr>
            <a:r>
              <a:rPr b="1" lang="en" sz="1400">
                <a:latin typeface="Comfortaa"/>
                <a:ea typeface="Comfortaa"/>
                <a:cs typeface="Comfortaa"/>
                <a:sym typeface="Comfortaa"/>
              </a:rPr>
              <a:t>- Cấp tài khoản nhân viên: có thể thực hiện thêm, sửa tài khoản.</a:t>
            </a:r>
            <a:endParaRPr b="1" sz="1400">
              <a:latin typeface="Comfortaa"/>
              <a:ea typeface="Comfortaa"/>
              <a:cs typeface="Comfortaa"/>
              <a:sym typeface="Comfortaa"/>
            </a:endParaRPr>
          </a:p>
        </p:txBody>
      </p:sp>
      <p:sp>
        <p:nvSpPr>
          <p:cNvPr id="515" name="Google Shape;515;p29"/>
          <p:cNvSpPr txBox="1"/>
          <p:nvPr>
            <p:ph type="ctrTitle"/>
          </p:nvPr>
        </p:nvSpPr>
        <p:spPr>
          <a:xfrm>
            <a:off x="997250" y="596700"/>
            <a:ext cx="7171500" cy="10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omfortaa"/>
                <a:ea typeface="Comfortaa"/>
                <a:cs typeface="Comfortaa"/>
                <a:sym typeface="Comfortaa"/>
              </a:rPr>
              <a:t>Đối với quản trị hệ thống</a:t>
            </a:r>
            <a:endParaRPr sz="2400">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19" name="Shape 519"/>
        <p:cNvGrpSpPr/>
        <p:nvPr/>
      </p:nvGrpSpPr>
      <p:grpSpPr>
        <a:xfrm>
          <a:off x="0" y="0"/>
          <a:ext cx="0" cy="0"/>
          <a:chOff x="0" y="0"/>
          <a:chExt cx="0" cy="0"/>
        </a:xfrm>
      </p:grpSpPr>
      <p:sp>
        <p:nvSpPr>
          <p:cNvPr id="520" name="Google Shape;520;p30"/>
          <p:cNvSpPr txBox="1"/>
          <p:nvPr>
            <p:ph idx="1" type="subTitle"/>
          </p:nvPr>
        </p:nvSpPr>
        <p:spPr>
          <a:xfrm>
            <a:off x="841900" y="2381900"/>
            <a:ext cx="7542600" cy="23130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sz="1400">
                <a:latin typeface="Comfortaa"/>
                <a:ea typeface="Comfortaa"/>
                <a:cs typeface="Comfortaa"/>
                <a:sym typeface="Comfortaa"/>
              </a:rPr>
              <a:t>-</a:t>
            </a:r>
            <a:r>
              <a:rPr b="1" lang="en" sz="1400">
                <a:latin typeface="Comfortaa"/>
                <a:ea typeface="Comfortaa"/>
                <a:cs typeface="Comfortaa"/>
                <a:sym typeface="Comfortaa"/>
              </a:rPr>
              <a:t> Quản lý chức vụ: </a:t>
            </a:r>
            <a:r>
              <a:rPr b="1" lang="en" sz="1400">
                <a:latin typeface="Comfortaa"/>
                <a:ea typeface="Comfortaa"/>
                <a:cs typeface="Comfortaa"/>
                <a:sym typeface="Comfortaa"/>
              </a:rPr>
              <a:t>có thể thực hiện </a:t>
            </a:r>
            <a:r>
              <a:rPr b="1" lang="en" sz="1400">
                <a:latin typeface="Comfortaa"/>
                <a:ea typeface="Comfortaa"/>
                <a:cs typeface="Comfortaa"/>
                <a:sym typeface="Comfortaa"/>
              </a:rPr>
              <a:t>thêm, sửa, xóa chức vụ.</a:t>
            </a:r>
            <a:endParaRPr b="1" sz="1400">
              <a:latin typeface="Comfortaa"/>
              <a:ea typeface="Comfortaa"/>
              <a:cs typeface="Comfortaa"/>
              <a:sym typeface="Comfortaa"/>
            </a:endParaRPr>
          </a:p>
          <a:p>
            <a:pPr indent="0" lvl="0" marL="0" rtl="0" algn="l">
              <a:lnSpc>
                <a:spcPct val="150000"/>
              </a:lnSpc>
              <a:spcBef>
                <a:spcPts val="0"/>
              </a:spcBef>
              <a:spcAft>
                <a:spcPts val="0"/>
              </a:spcAft>
              <a:buNone/>
            </a:pPr>
            <a:r>
              <a:rPr b="1" lang="en" sz="1400">
                <a:latin typeface="Comfortaa"/>
                <a:ea typeface="Comfortaa"/>
                <a:cs typeface="Comfortaa"/>
                <a:sym typeface="Comfortaa"/>
              </a:rPr>
              <a:t>- Thống kê doanh thu: </a:t>
            </a:r>
            <a:r>
              <a:rPr b="1" lang="en" sz="1400">
                <a:latin typeface="Comfortaa"/>
                <a:ea typeface="Comfortaa"/>
                <a:cs typeface="Comfortaa"/>
                <a:sym typeface="Comfortaa"/>
              </a:rPr>
              <a:t>có thể thực hiện thống kê theo khoảng thời gian được chọn, in thống kê.</a:t>
            </a:r>
            <a:endParaRPr b="1" sz="1400">
              <a:latin typeface="Comfortaa"/>
              <a:ea typeface="Comfortaa"/>
              <a:cs typeface="Comfortaa"/>
              <a:sym typeface="Comfortaa"/>
            </a:endParaRPr>
          </a:p>
          <a:p>
            <a:pPr indent="0" lvl="0" marL="0" rtl="0" algn="l">
              <a:lnSpc>
                <a:spcPct val="150000"/>
              </a:lnSpc>
              <a:spcBef>
                <a:spcPts val="0"/>
              </a:spcBef>
              <a:spcAft>
                <a:spcPts val="0"/>
              </a:spcAft>
              <a:buNone/>
            </a:pPr>
            <a:r>
              <a:rPr b="1" lang="en" sz="1400">
                <a:latin typeface="Comfortaa"/>
                <a:ea typeface="Comfortaa"/>
                <a:cs typeface="Comfortaa"/>
                <a:sym typeface="Comfortaa"/>
              </a:rPr>
              <a:t>- Thống kê lợi nhuận: </a:t>
            </a:r>
            <a:r>
              <a:rPr b="1" lang="en" sz="1400">
                <a:latin typeface="Comfortaa"/>
                <a:ea typeface="Comfortaa"/>
                <a:cs typeface="Comfortaa"/>
                <a:sym typeface="Comfortaa"/>
              </a:rPr>
              <a:t>có thể thực hiện </a:t>
            </a:r>
            <a:r>
              <a:rPr b="1" lang="en" sz="1400">
                <a:latin typeface="Comfortaa"/>
                <a:ea typeface="Comfortaa"/>
                <a:cs typeface="Comfortaa"/>
                <a:sym typeface="Comfortaa"/>
              </a:rPr>
              <a:t>thống kê theo khoảng thời gian được chọn, in thống kê.</a:t>
            </a:r>
            <a:endParaRPr b="1" sz="1400">
              <a:latin typeface="Comfortaa"/>
              <a:ea typeface="Comfortaa"/>
              <a:cs typeface="Comfortaa"/>
              <a:sym typeface="Comfortaa"/>
            </a:endParaRPr>
          </a:p>
        </p:txBody>
      </p:sp>
      <p:sp>
        <p:nvSpPr>
          <p:cNvPr id="521" name="Google Shape;521;p30"/>
          <p:cNvSpPr txBox="1"/>
          <p:nvPr>
            <p:ph type="ctrTitle"/>
          </p:nvPr>
        </p:nvSpPr>
        <p:spPr>
          <a:xfrm>
            <a:off x="997250" y="596700"/>
            <a:ext cx="7171500" cy="10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omfortaa"/>
                <a:ea typeface="Comfortaa"/>
                <a:cs typeface="Comfortaa"/>
                <a:sym typeface="Comfortaa"/>
              </a:rPr>
              <a:t>Đối với giám đốc</a:t>
            </a:r>
            <a:endParaRPr sz="2400">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Supermarket Business Plan by Slidesgo">
  <a:themeElements>
    <a:clrScheme name="Simple Light">
      <a:dk1>
        <a:srgbClr val="F3F3F3"/>
      </a:dk1>
      <a:lt1>
        <a:srgbClr val="092329"/>
      </a:lt1>
      <a:dk2>
        <a:srgbClr val="57BF8E"/>
      </a:dk2>
      <a:lt2>
        <a:srgbClr val="B5EECC"/>
      </a:lt2>
      <a:accent1>
        <a:srgbClr val="83C3A9"/>
      </a:accent1>
      <a:accent2>
        <a:srgbClr val="AD241B"/>
      </a:accent2>
      <a:accent3>
        <a:srgbClr val="F1471D"/>
      </a:accent3>
      <a:accent4>
        <a:srgbClr val="FF8433"/>
      </a:accent4>
      <a:accent5>
        <a:srgbClr val="FCD06F"/>
      </a:accent5>
      <a:accent6>
        <a:srgbClr val="F7EECE"/>
      </a:accent6>
      <a:hlink>
        <a:srgbClr val="0C34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