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82731" autoAdjust="0"/>
  </p:normalViewPr>
  <p:slideViewPr>
    <p:cSldViewPr snapToGrid="0">
      <p:cViewPr varScale="1">
        <p:scale>
          <a:sx n="68" d="100"/>
          <a:sy n="68" d="100"/>
        </p:scale>
        <p:origin x="93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E4C96-6E9F-44C5-BCB3-7610AA6CF86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052D-5B17-432A-8412-892322FF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Today I would like to talk about the experiment of bi-directional learning on phoneme recognition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052D-5B17-432A-8412-892322FFC3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3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D052D-5B17-432A-8412-892322FFC3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0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D052D-5B17-432A-8412-892322FFC3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1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D052D-5B17-432A-8412-892322FFC3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3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EB5EBB-F3F5-4CB4-8C1A-807AFB8C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EAB7480-8332-4FE7-ADF1-8607ED50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4B51105-4CB5-4E47-81CC-E2ABE531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418770-F773-4ECA-9D44-90559DB7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7A0894E-2E98-44F1-9A57-EF3BCC7E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1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84F91A-4BB7-4013-B31D-4D59D90E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EE3D56D-1D7E-4C81-9BC1-FECC242F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5502682-82A7-409E-ABF8-B1B2D48F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27D752-24FC-4B05-9320-CB9ADAC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10D462-1FAF-4C8A-A56B-EF174D75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E15954A-EA59-430F-8C2D-65C11ACB4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85A077E-8ACC-49B7-B09F-67C8EAB7E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FEADA5-DFD0-4883-85FC-25A854D4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75EEEE-8057-4B95-84C3-C298A73C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3E05ED6-67F8-4F5D-8B59-171A0E96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2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A1FB84-9F93-42A4-81A0-3F68601D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D11AAB7-C6FA-4C81-98E8-F8029FFF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6A9306-1257-4B92-AA80-457A5F3D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FC0342-C9DD-424C-AF5F-9A720622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5DDB58-97FA-4A81-BED9-5F278B28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91E4EC-D853-42FD-9886-BD758149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34A9319-AC5B-49A5-AF03-B71C3362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6594840-91B0-4FF1-8792-90BE2897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83297DA-A6DC-4718-B683-574DA3C1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D1B960-BC07-4900-8A85-98DF6133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3F28B8-3093-4743-BDAF-5C3F895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2B94FE-F55D-46CC-8D25-70F358CBD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3883A5B-94E6-4DCC-A0BD-0E27C783F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5B1F67F-B4EF-4445-9B7C-8AAD4960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A168A60-237E-4FAE-B2AE-3B716068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43E5CE3-A1DA-4019-B086-65EBDE92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8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16AF0D-A53A-4431-BCFB-04900FD0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C74EF25-B0EF-4AC6-9263-73865DA5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A22E65C-B4CF-41DC-969E-07A6A7A8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2FC40BC-3507-41DD-918F-ECCDFA54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C5CF451-912F-4363-B3F5-A7EAB49BE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DDA92FA-8BB5-4751-83CA-90F616D7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E760A86-7C47-406E-A0F1-2ABF23D2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78A2428-425D-430D-8D34-4572C6E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34038E-684B-494D-8DE0-EA5AE467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5E0DCF8-F09B-4227-9AA4-D2C8F51C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3A942DE-E38D-44A2-8207-C368738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6F9EE37-9BE2-4109-A996-5CFE279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6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60920A9-103F-4176-B1C3-CCFABB1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30A5B14-71A7-418F-A7CA-824C8934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28382EB-08E3-4889-A3FE-CF032889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A2BCAA-EF18-434D-82BC-DBDE93BE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6928BE2-11E2-42FB-A538-EA35ED7C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3E1FF3-17A0-497E-96A0-61621157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3DA2654-3A40-4578-88D2-8FF33271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B95367-3170-49D7-9D19-BF949B4E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B01621C-5EF4-48E2-AC3F-72DDC275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7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8AAA70-88D8-4703-B8BE-BD064210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CA2BDD5-0A03-42F9-8E80-4F9C31C84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DE266D-E163-4452-8AD3-EBAA44BE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F829810-740A-48D4-A91F-130D2C54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88C9E83-3B62-41D7-9807-286F8D1B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4F30A8A-EE5E-4E2D-8853-F4E667B9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2E4F112-65EB-4885-82AA-278E6C5B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09747E5-A612-45DE-BE60-CA8D8E44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A914366-D565-4E3D-81DA-857BD337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1212-ED36-4087-AA4C-2454839876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776358F-6E92-4128-9B25-B4211A562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AB9619-546C-4751-8BD9-27FDFFE20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64C6-FD96-4D81-8492-06C495515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7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0F74CA-B1AB-4ACF-B746-6758B961E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339" y="135209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The </a:t>
            </a:r>
            <a:r>
              <a:rPr lang="en-US" altLang="zh-CN" sz="4800" dirty="0" smtClean="0"/>
              <a:t>Experiments of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topic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A,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B,</a:t>
            </a:r>
            <a:r>
              <a:rPr lang="zh-CN" altLang="en-US" sz="4800" dirty="0" smtClean="0"/>
              <a:t> </a:t>
            </a:r>
            <a:r>
              <a:rPr lang="en-US" altLang="zh-CN" sz="4800" dirty="0"/>
              <a:t>C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682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388"/>
            <a:ext cx="4516837" cy="3387628"/>
          </a:xfrm>
        </p:spPr>
      </p:pic>
      <p:sp>
        <p:nvSpPr>
          <p:cNvPr id="6" name="TextBox 5"/>
          <p:cNvSpPr txBox="1"/>
          <p:nvPr/>
        </p:nvSpPr>
        <p:spPr>
          <a:xfrm>
            <a:off x="2049696" y="542705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0703"/>
            <a:ext cx="4264088" cy="2657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4086" y="542705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0" y="1553369"/>
            <a:ext cx="1920000" cy="144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05" y="1553369"/>
            <a:ext cx="192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33" y="1553369"/>
            <a:ext cx="1918800" cy="143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0" y="3462063"/>
            <a:ext cx="1918800" cy="143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05" y="3461163"/>
            <a:ext cx="1918800" cy="143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33" y="3461163"/>
            <a:ext cx="1918800" cy="143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25" y="1553369"/>
            <a:ext cx="1920000" cy="14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33" y="1553369"/>
            <a:ext cx="1920000" cy="14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10" y="1553369"/>
            <a:ext cx="1918800" cy="143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25" y="3461163"/>
            <a:ext cx="1918800" cy="143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40" y="3461163"/>
            <a:ext cx="1918800" cy="143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10" y="3461163"/>
            <a:ext cx="1918800" cy="1439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05049" y="304215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100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96618" y="304204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200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513111" y="304204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500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05049" y="4998725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1000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58029" y="4998725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10000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330368" y="500051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100000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5543550"/>
            <a:ext cx="10818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fluctuates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smtClean="0"/>
              <a:t>small.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onverges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earlier.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However,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optimums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3083"/>
            <a:ext cx="2401200" cy="1800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1713083"/>
            <a:ext cx="2401200" cy="180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6701"/>
            <a:ext cx="2401200" cy="180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3916701"/>
            <a:ext cx="2401200" cy="180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00" y="1713083"/>
            <a:ext cx="2401200" cy="180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50" y="1713083"/>
            <a:ext cx="2401200" cy="180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00" y="3916701"/>
            <a:ext cx="2401200" cy="1800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50" y="3916701"/>
            <a:ext cx="2401200" cy="1800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4500" y="354736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866650" y="354736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4500" y="573782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4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759558" y="573899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55413" y="6004264"/>
            <a:ext cx="1049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/>
              <a:t>fluctuates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 smtClean="0"/>
              <a:t>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depth.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smooth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fluctuation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6" y="1795019"/>
            <a:ext cx="2400000" cy="1800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1795019"/>
            <a:ext cx="2400000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6" y="3956050"/>
            <a:ext cx="2400000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50" y="3955150"/>
            <a:ext cx="2401200" cy="1800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41" y="1794119"/>
            <a:ext cx="2401200" cy="180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0" y="1794119"/>
            <a:ext cx="2401200" cy="1800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66" y="3956050"/>
            <a:ext cx="2400000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50" y="3955150"/>
            <a:ext cx="2401200" cy="1800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08748" y="362500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20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870156" y="3597769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200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9350" y="5860381"/>
            <a:ext cx="478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1000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870156" y="586721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3000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04631" y="6224591"/>
            <a:ext cx="675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164</Words>
  <Application>Microsoft Macintosh PowerPoint</Application>
  <PresentationFormat>Widescreen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The Experiments of topic A, B, C</vt:lpstr>
      <vt:lpstr>Dataset and network architecture</vt:lpstr>
      <vt:lpstr>Topic A: the influence of the sample size</vt:lpstr>
      <vt:lpstr>Topic B: the influence of the depth</vt:lpstr>
      <vt:lpstr>Topic C: the influence of the number of iterations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Zhikai Zhou</dc:creator>
  <cp:lastModifiedBy>Microsoft Office User</cp:lastModifiedBy>
  <cp:revision>21</cp:revision>
  <dcterms:created xsi:type="dcterms:W3CDTF">2019-12-23T05:58:38Z</dcterms:created>
  <dcterms:modified xsi:type="dcterms:W3CDTF">2019-12-24T03:03:06Z</dcterms:modified>
</cp:coreProperties>
</file>