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25-10-2024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dirty="0"/>
              <a:t> </a:t>
            </a:r>
            <a:r>
              <a:rPr lang="en-IN" sz="2400" dirty="0" err="1"/>
              <a:t>B.Arun</a:t>
            </a:r>
            <a:r>
              <a:rPr lang="en-IN" sz="2400" dirty="0"/>
              <a:t> </a:t>
            </a:r>
            <a:r>
              <a:rPr lang="en-IN" sz="2400" dirty="0" err="1"/>
              <a:t>kumar</a:t>
            </a:r>
            <a:endParaRPr lang="en-US" sz="2400" dirty="0"/>
          </a:p>
          <a:p>
            <a:r>
              <a:rPr lang="en-US" sz="2400" dirty="0"/>
              <a:t>REGISTER NO:</a:t>
            </a:r>
            <a:r>
              <a:rPr lang="en-IN" sz="2400" dirty="0"/>
              <a:t>312206620</a:t>
            </a:r>
            <a:endParaRPr lang="en-US" sz="2400" dirty="0"/>
          </a:p>
          <a:p>
            <a:r>
              <a:rPr lang="en-US" sz="2400" dirty="0"/>
              <a:t>NAN MUDHALVAN ID:BF5E9DC75897B8A97CB42B6E60537F8E</a:t>
            </a:r>
          </a:p>
          <a:p>
            <a:r>
              <a:rPr lang="en-US" sz="2400" dirty="0"/>
              <a:t>DEPARTMENT:B. COM (A/F)</a:t>
            </a:r>
          </a:p>
          <a:p>
            <a:r>
              <a:rPr lang="en-US" sz="2400" dirty="0"/>
              <a:t>COLLEGE: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TotalTime>
  <Words>655</Words>
  <Application>Microsoft Office PowerPoint</Application>
  <PresentationFormat>Widescreen</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Arun Kumar .B</cp:lastModifiedBy>
  <cp:revision>15</cp:revision>
  <dcterms:created xsi:type="dcterms:W3CDTF">2024-03-29T15:07:22Z</dcterms:created>
  <dcterms:modified xsi:type="dcterms:W3CDTF">2024-10-25T05:17:14Z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