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856272"/>
            <a:ext cx="8610600" cy="2308324"/>
          </a:xfrm>
          <a:prstGeom prst="rect">
            <a:avLst/>
          </a:prstGeom>
          <a:noFill/>
        </p:spPr>
        <p:txBody>
          <a:bodyPr wrap="square" rtlCol="0">
            <a:spAutoFit/>
          </a:bodyPr>
          <a:lstStyle/>
          <a:p>
            <a:r>
              <a:rPr lang="en-US" sz="2400" dirty="0"/>
              <a:t>STUDENT NAME:</a:t>
            </a:r>
            <a:r>
              <a:rPr lang="en-IN" sz="2400" dirty="0"/>
              <a:t> </a:t>
            </a:r>
            <a:r>
              <a:rPr lang="en-IN" sz="2400" dirty="0" err="1"/>
              <a:t>B.Jegadeesh</a:t>
            </a:r>
            <a:r>
              <a:rPr lang="en-IN" sz="2400" dirty="0"/>
              <a:t> </a:t>
            </a:r>
            <a:r>
              <a:rPr lang="en-IN" sz="2400" dirty="0" err="1"/>
              <a:t>waran</a:t>
            </a:r>
            <a:endParaRPr lang="en-US" sz="2400" dirty="0"/>
          </a:p>
          <a:p>
            <a:r>
              <a:rPr lang="en-US" sz="2400" dirty="0"/>
              <a:t>REGISTER NO:31220</a:t>
            </a:r>
            <a:r>
              <a:rPr lang="en-IN" sz="2400" dirty="0"/>
              <a:t>6657</a:t>
            </a:r>
            <a:endParaRPr lang="en-US" sz="2400" dirty="0"/>
          </a:p>
          <a:p>
            <a:r>
              <a:rPr lang="en-US" sz="2400" dirty="0"/>
              <a:t>NAN MUDHALVAN ID:BF5E9DC75897B8A97CB42B6E60537F8E</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Arun Kumar .B</cp:lastModifiedBy>
  <cp:revision>15</cp:revision>
  <dcterms:created xsi:type="dcterms:W3CDTF">2024-03-29T15:07:22Z</dcterms:created>
  <dcterms:modified xsi:type="dcterms:W3CDTF">2024-10-25T05:36:32Z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