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DIVYA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A-40DF-BCE5-8AA3D6999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PRIYA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60</c:v>
                </c:pt>
                <c:pt idx="1">
                  <c:v>70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25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7A-40DF-BCE5-8AA3D6999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RAHU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JANAUARY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25</c:v>
                </c:pt>
                <c:pt idx="2">
                  <c:v>10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7A-40DF-BCE5-8AA3D6999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929343"/>
        <c:axId val="434071967"/>
      </c:barChart>
      <c:catAx>
        <c:axId val="43992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71967"/>
        <c:crosses val="autoZero"/>
        <c:auto val="1"/>
        <c:lblAlgn val="ctr"/>
        <c:lblOffset val="100"/>
        <c:noMultiLvlLbl val="0"/>
      </c:catAx>
      <c:valAx>
        <c:axId val="43407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92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NAME:FAMEEDHA.A</a:t>
            </a:r>
          </a:p>
          <a:p>
            <a:r>
              <a:rPr lang="en-US" sz="2400" dirty="0"/>
              <a:t>REGISTER NO:312209755/asunm1353312209755</a:t>
            </a:r>
          </a:p>
          <a:p>
            <a:r>
              <a:rPr lang="en-US" sz="2400" dirty="0"/>
              <a:t>DEPARTMENT:B.COM(COMPUTER APPLICATION)</a:t>
            </a:r>
          </a:p>
          <a:p>
            <a:r>
              <a:rPr lang="en-US" sz="2400" dirty="0"/>
              <a:t>COLLEGE:ANNA ADARSH COOLEGE FOR WOMEN</a:t>
            </a:r>
          </a:p>
          <a:p>
            <a:r>
              <a:rPr lang="en-US" sz="2400" dirty="0"/>
              <a:t>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251C4-14F5-EDDC-6517-F17DFA2F7AB4}"/>
              </a:ext>
            </a:extLst>
          </p:cNvPr>
          <p:cNvSpPr txBox="1"/>
          <p:nvPr/>
        </p:nvSpPr>
        <p:spPr>
          <a:xfrm>
            <a:off x="739775" y="15240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ATTENDANCE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X-axis: Time (days, weeks, months)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Y-axis: Attendance rate (percentage or number of attendees)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 graph: Represents the actual attendance data over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Trend line: Shows the predicted attendance pattern based on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Variables: Factors that influence attendance, such as: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95368-4E15-86F6-1DDE-7096D4622001}"/>
              </a:ext>
            </a:extLst>
          </p:cNvPr>
          <p:cNvSpPr txBox="1"/>
          <p:nvPr/>
        </p:nvSpPr>
        <p:spPr>
          <a:xfrm>
            <a:off x="2391727" y="35814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-weather </a:t>
            </a:r>
          </a:p>
          <a:p>
            <a:r>
              <a:rPr lang="en-US" dirty="0"/>
              <a:t>-day of the week</a:t>
            </a:r>
          </a:p>
          <a:p>
            <a:r>
              <a:rPr lang="en-US" dirty="0"/>
              <a:t>-time of year</a:t>
            </a:r>
          </a:p>
          <a:p>
            <a:r>
              <a:rPr lang="en-US" dirty="0"/>
              <a:t>-events or holidays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9251-22EA-00C3-DF5C-5606CA9E3638}"/>
              </a:ext>
            </a:extLst>
          </p:cNvPr>
          <p:cNvSpPr txBox="1"/>
          <p:nvPr/>
        </p:nvSpPr>
        <p:spPr>
          <a:xfrm>
            <a:off x="914400" y="5058728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Correlation coefficients (e.g., R-squared): Measures the strength of the relationship between variables and attendance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BE97D-C878-3C65-4810-FA7D3921CC36}"/>
              </a:ext>
            </a:extLst>
          </p:cNvPr>
          <p:cNvSpPr txBox="1"/>
          <p:nvPr/>
        </p:nvSpPr>
        <p:spPr>
          <a:xfrm>
            <a:off x="762000" y="6096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RESULT</a:t>
            </a:r>
            <a:endParaRPr lang="en-IN" sz="44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E8A798-A07D-0A7E-5890-DC73AD76E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831445"/>
              </p:ext>
            </p:extLst>
          </p:nvPr>
        </p:nvGraphicFramePr>
        <p:xfrm>
          <a:off x="685800" y="1379041"/>
          <a:ext cx="8128000" cy="525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90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AA3EB-17AE-FD46-BEE8-B7538800B4C5}"/>
              </a:ext>
            </a:extLst>
          </p:cNvPr>
          <p:cNvSpPr txBox="1"/>
          <p:nvPr/>
        </p:nvSpPr>
        <p:spPr>
          <a:xfrm>
            <a:off x="1752600" y="2274838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conclusion summarizes the key findings of the projects, reiterates the significance of the results, and may suggest future directions or areas for further exploration.</a:t>
            </a:r>
          </a:p>
          <a:p>
            <a:r>
              <a:rPr lang="en-US" sz="2400" dirty="0"/>
              <a:t>It wraps up the project by highlighting its impact and contributions.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1444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F3186-C6DA-6EEF-1018-D07D6A91C373}"/>
              </a:ext>
            </a:extLst>
          </p:cNvPr>
          <p:cNvSpPr txBox="1"/>
          <p:nvPr/>
        </p:nvSpPr>
        <p:spPr>
          <a:xfrm>
            <a:off x="1438275" y="2218509"/>
            <a:ext cx="5800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“our organization wants to improve employee performance management by analyzing and visualizing key performance indicators(KPIs) such as sales numbers, customer satisfaction ratings, and productivity metrics.</a:t>
            </a:r>
          </a:p>
          <a:p>
            <a:endParaRPr lang="en-US" dirty="0"/>
          </a:p>
          <a:p>
            <a:r>
              <a:rPr lang="en-US" dirty="0"/>
              <a:t>Currently ,our HR team spends a significant amount of time manually collecting and analyzing data from various sources, leading to delays and inaccuracies.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48415" y="2373245"/>
            <a:ext cx="640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28C65-F38B-8879-1EAD-C4CA3039AB6A}"/>
              </a:ext>
            </a:extLst>
          </p:cNvPr>
          <p:cNvSpPr txBox="1"/>
          <p:nvPr/>
        </p:nvSpPr>
        <p:spPr>
          <a:xfrm>
            <a:off x="1747837" y="2739715"/>
            <a:ext cx="5263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 excel-based solution to automate employee performance data collection, analysis and visualization</a:t>
            </a:r>
          </a:p>
          <a:p>
            <a:r>
              <a:rPr lang="en-US" dirty="0"/>
              <a:t>Provide real-time insights into employee performance, enabling data-driven decision-making </a:t>
            </a:r>
          </a:p>
          <a:p>
            <a:r>
              <a:rPr lang="en-US" dirty="0"/>
              <a:t>Enhance employee performance management, reduce administrative burdens, and driven business growth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117729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2AF-CA21-273E-114A-F4BBC99E1FCC}"/>
              </a:ext>
            </a:extLst>
          </p:cNvPr>
          <p:cNvSpPr txBox="1"/>
          <p:nvPr/>
        </p:nvSpPr>
        <p:spPr>
          <a:xfrm>
            <a:off x="771525" y="2019300"/>
            <a:ext cx="881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This refers to the individuals or group of people who will ultimately use or benefit from the projects outcomes.</a:t>
            </a:r>
          </a:p>
          <a:p>
            <a:r>
              <a:rPr lang="en-US" dirty="0"/>
              <a:t>Understanding the end users is crucial for tailoring the project to meet their needs effectively.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D8D9C-57F6-FCFC-883C-AB37075D3893}"/>
              </a:ext>
            </a:extLst>
          </p:cNvPr>
          <p:cNvSpPr txBox="1"/>
          <p:nvPr/>
        </p:nvSpPr>
        <p:spPr>
          <a:xfrm>
            <a:off x="2133600" y="3543479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HR professionals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Talent management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managers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leaders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and development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Compensation and benefits teams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7AFB-4878-8C39-F602-5DF09A5CE9D3}"/>
              </a:ext>
            </a:extLst>
          </p:cNvPr>
          <p:cNvSpPr txBox="1"/>
          <p:nvPr/>
        </p:nvSpPr>
        <p:spPr>
          <a:xfrm>
            <a:off x="3581400" y="2461022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Data-driven insights: Real-time performance metrics and trends to inform strategic decisions.</a:t>
            </a:r>
          </a:p>
          <a:p>
            <a:endParaRPr lang="en-US" dirty="0"/>
          </a:p>
          <a:p>
            <a:r>
              <a:rPr lang="en-US" dirty="0"/>
              <a:t>Enhanced productivity: Automated data integration and analysis, reducing manual effort by up to 90%</a:t>
            </a:r>
          </a:p>
          <a:p>
            <a:endParaRPr lang="en-US" dirty="0"/>
          </a:p>
          <a:p>
            <a:r>
              <a:rPr lang="en-US" dirty="0"/>
              <a:t>Personalized development: Tailored recommendation for employee growth and improvement.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08CED-7390-F672-176F-A3478E401CEC}"/>
              </a:ext>
            </a:extLst>
          </p:cNvPr>
          <p:cNvSpPr txBox="1"/>
          <p:nvPr/>
        </p:nvSpPr>
        <p:spPr>
          <a:xfrm>
            <a:off x="1905000" y="1828800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section describes the dataset used in the project including details on its sources, variables, size, and any preprocessing steps undertaken.</a:t>
            </a:r>
          </a:p>
          <a:p>
            <a:endParaRPr lang="en-US" sz="2400" dirty="0"/>
          </a:p>
          <a:p>
            <a:r>
              <a:rPr lang="en-US" sz="2400" dirty="0"/>
              <a:t>A clear understanding of the dataset is essential for accurate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68A84-B5F9-AE77-3612-C6CC32C74FA9}"/>
              </a:ext>
            </a:extLst>
          </p:cNvPr>
          <p:cNvSpPr txBox="1"/>
          <p:nvPr/>
        </p:nvSpPr>
        <p:spPr>
          <a:xfrm>
            <a:off x="2526030" y="2354703"/>
            <a:ext cx="5551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DATA INTEGRATION: seamless connection to various data sources, eliminating manual data entry and reducing errors.</a:t>
            </a:r>
          </a:p>
          <a:p>
            <a:endParaRPr lang="en-US" dirty="0"/>
          </a:p>
          <a:p>
            <a:r>
              <a:rPr lang="en-US" dirty="0"/>
              <a:t>REAL-TIME PERFORMANCE DASHBOARDS: Interactive and dynamic visualizations providing up-to-the-minute insights into employee performance.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501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fameedha a</cp:lastModifiedBy>
  <cp:revision>16</cp:revision>
  <dcterms:created xsi:type="dcterms:W3CDTF">2024-03-29T15:07:22Z</dcterms:created>
  <dcterms:modified xsi:type="dcterms:W3CDTF">2024-09-10T16:26:18Z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