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82B82-C7BA-4A44-9464-798C143CBD73}" v="1" dt="2024-10-24T05:31:10.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FC314B5-0912-4D0A-B9C9-192295B9A42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06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5AE899-F61E-4928-B35F-6FF1DF12DEF6}"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29276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415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985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2780251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354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4500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877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51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283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825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AE899-F61E-4928-B35F-6FF1DF12DEF6}"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40285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5AE899-F61E-4928-B35F-6FF1DF12DEF6}"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314B5-0912-4D0A-B9C9-192295B9A42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32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5AE899-F61E-4928-B35F-6FF1DF12DEF6}"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314B5-0912-4D0A-B9C9-192295B9A42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63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AE899-F61E-4928-B35F-6FF1DF12DEF6}" type="datetimeFigureOut">
              <a:rPr lang="en-IN" smtClean="0"/>
              <a:t>24-10-2024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71540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5AE899-F61E-4928-B35F-6FF1DF12DEF6}"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314B5-0912-4D0A-B9C9-192295B9A42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38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5AE899-F61E-4928-B35F-6FF1DF12DEF6}"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386015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5AE899-F61E-4928-B35F-6FF1DF12DEF6}" type="datetimeFigureOut">
              <a:rPr lang="en-IN" smtClean="0"/>
              <a:t>24-10-2024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C314B5-0912-4D0A-B9C9-192295B9A42C}" type="slidenum">
              <a:rPr lang="en-IN" smtClean="0"/>
              <a:t>‹#›</a:t>
            </a:fld>
            <a:endParaRPr lang="en-IN"/>
          </a:p>
        </p:txBody>
      </p:sp>
    </p:spTree>
    <p:extLst>
      <p:ext uri="{BB962C8B-B14F-4D97-AF65-F5344CB8AC3E}">
        <p14:creationId xmlns:p14="http://schemas.microsoft.com/office/powerpoint/2010/main" val="50170757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DC46-5F67-A9AC-8CDF-845E17425998}"/>
              </a:ext>
            </a:extLst>
          </p:cNvPr>
          <p:cNvSpPr>
            <a:spLocks noGrp="1"/>
          </p:cNvSpPr>
          <p:nvPr>
            <p:ph type="ctrTitle"/>
          </p:nvPr>
        </p:nvSpPr>
        <p:spPr/>
        <p:txBody>
          <a:bodyPr/>
          <a:lstStyle/>
          <a:p>
            <a:r>
              <a:rPr lang="en-IN" dirty="0"/>
              <a:t>PROJECT TITLE</a:t>
            </a:r>
          </a:p>
        </p:txBody>
      </p:sp>
      <p:sp>
        <p:nvSpPr>
          <p:cNvPr id="3" name="Subtitle 2">
            <a:extLst>
              <a:ext uri="{FF2B5EF4-FFF2-40B4-BE49-F238E27FC236}">
                <a16:creationId xmlns:a16="http://schemas.microsoft.com/office/drawing/2014/main" id="{BD0B710E-C7DE-BFE3-1C96-5F35B97284D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4596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9D1E-FCA8-BB6B-8BE7-30AC2E77B1E0}"/>
              </a:ext>
            </a:extLst>
          </p:cNvPr>
          <p:cNvSpPr>
            <a:spLocks noGrp="1"/>
          </p:cNvSpPr>
          <p:nvPr>
            <p:ph type="title"/>
          </p:nvPr>
        </p:nvSpPr>
        <p:spPr/>
        <p:txBody>
          <a:bodyPr/>
          <a:lstStyle/>
          <a:p>
            <a:r>
              <a:rPr lang="en-IN" dirty="0"/>
              <a:t>               MODELLING</a:t>
            </a:r>
          </a:p>
        </p:txBody>
      </p:sp>
      <p:sp>
        <p:nvSpPr>
          <p:cNvPr id="4" name="TextBox 3">
            <a:extLst>
              <a:ext uri="{FF2B5EF4-FFF2-40B4-BE49-F238E27FC236}">
                <a16:creationId xmlns:a16="http://schemas.microsoft.com/office/drawing/2014/main" id="{44C44AE4-6F88-DD74-ED42-29A9E134EC6B}"/>
              </a:ext>
            </a:extLst>
          </p:cNvPr>
          <p:cNvSpPr txBox="1"/>
          <p:nvPr/>
        </p:nvSpPr>
        <p:spPr>
          <a:xfrm>
            <a:off x="3559277" y="2413337"/>
            <a:ext cx="6096000" cy="2031325"/>
          </a:xfrm>
          <a:prstGeom prst="rect">
            <a:avLst/>
          </a:prstGeom>
          <a:noFill/>
        </p:spPr>
        <p:txBody>
          <a:bodyPr wrap="square">
            <a:spAutoFit/>
          </a:bodyPr>
          <a:lstStyle/>
          <a:p>
            <a:r>
              <a:rPr lang="en-IN" sz="1800" dirty="0"/>
              <a:t>MODELLING</a:t>
            </a:r>
          </a:p>
          <a:p>
            <a:r>
              <a:rPr lang="en-IN" sz="1800" dirty="0"/>
              <a:t> DATA COLLECTION </a:t>
            </a:r>
          </a:p>
          <a:p>
            <a:r>
              <a:rPr lang="en-IN" sz="1800" dirty="0"/>
              <a:t>DATA CLEANING</a:t>
            </a:r>
          </a:p>
          <a:p>
            <a:r>
              <a:rPr lang="en-IN" sz="1800" dirty="0"/>
              <a:t> TECHNIQUES</a:t>
            </a:r>
          </a:p>
          <a:p>
            <a:r>
              <a:rPr lang="en-IN" sz="1800" dirty="0"/>
              <a:t>RESULTS</a:t>
            </a:r>
          </a:p>
          <a:p>
            <a:r>
              <a:rPr lang="en-IN" sz="1800" dirty="0"/>
              <a:t>PIVOT TABLE</a:t>
            </a:r>
          </a:p>
          <a:p>
            <a:r>
              <a:rPr lang="en-IN" sz="1800" dirty="0"/>
              <a:t> CHART GRAPHS</a:t>
            </a:r>
            <a:endParaRPr lang="en-IN" dirty="0"/>
          </a:p>
        </p:txBody>
      </p:sp>
    </p:spTree>
    <p:extLst>
      <p:ext uri="{BB962C8B-B14F-4D97-AF65-F5344CB8AC3E}">
        <p14:creationId xmlns:p14="http://schemas.microsoft.com/office/powerpoint/2010/main" val="241110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E654-5DF2-8F33-A86B-1588B0933C93}"/>
              </a:ext>
            </a:extLst>
          </p:cNvPr>
          <p:cNvSpPr>
            <a:spLocks noGrp="1"/>
          </p:cNvSpPr>
          <p:nvPr>
            <p:ph type="title"/>
          </p:nvPr>
        </p:nvSpPr>
        <p:spPr/>
        <p:txBody>
          <a:bodyPr/>
          <a:lstStyle/>
          <a:p>
            <a:r>
              <a:rPr lang="en-IN" dirty="0"/>
              <a:t>                      RESULT</a:t>
            </a:r>
          </a:p>
        </p:txBody>
      </p:sp>
      <p:pic>
        <p:nvPicPr>
          <p:cNvPr id="4" name="Picture 3">
            <a:extLst>
              <a:ext uri="{FF2B5EF4-FFF2-40B4-BE49-F238E27FC236}">
                <a16:creationId xmlns:a16="http://schemas.microsoft.com/office/drawing/2014/main" id="{9FC774D3-0E99-EFE5-C55D-B25F1FE76367}"/>
              </a:ext>
            </a:extLst>
          </p:cNvPr>
          <p:cNvPicPr>
            <a:picLocks noChangeAspect="1"/>
          </p:cNvPicPr>
          <p:nvPr/>
        </p:nvPicPr>
        <p:blipFill rotWithShape="1">
          <a:blip r:embed="rId2"/>
          <a:srcRect l="40961" t="37707" r="37097" b="31325"/>
          <a:stretch/>
        </p:blipFill>
        <p:spPr>
          <a:xfrm>
            <a:off x="1789471" y="1734680"/>
            <a:ext cx="8023123" cy="4268968"/>
          </a:xfrm>
          <a:prstGeom prst="rect">
            <a:avLst/>
          </a:prstGeom>
        </p:spPr>
      </p:pic>
    </p:spTree>
    <p:extLst>
      <p:ext uri="{BB962C8B-B14F-4D97-AF65-F5344CB8AC3E}">
        <p14:creationId xmlns:p14="http://schemas.microsoft.com/office/powerpoint/2010/main" val="353686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B2ED-3481-C24C-3501-289128D0F91F}"/>
              </a:ext>
            </a:extLst>
          </p:cNvPr>
          <p:cNvSpPr>
            <a:spLocks noGrp="1"/>
          </p:cNvSpPr>
          <p:nvPr>
            <p:ph type="title"/>
          </p:nvPr>
        </p:nvSpPr>
        <p:spPr/>
        <p:txBody>
          <a:bodyPr/>
          <a:lstStyle/>
          <a:p>
            <a:r>
              <a:rPr lang="en-IN" dirty="0"/>
              <a:t>                 CONCLUSION</a:t>
            </a:r>
          </a:p>
        </p:txBody>
      </p:sp>
      <p:sp>
        <p:nvSpPr>
          <p:cNvPr id="4" name="TextBox 3">
            <a:extLst>
              <a:ext uri="{FF2B5EF4-FFF2-40B4-BE49-F238E27FC236}">
                <a16:creationId xmlns:a16="http://schemas.microsoft.com/office/drawing/2014/main" id="{468BFD40-0502-02A8-B39E-D255ECF705A6}"/>
              </a:ext>
            </a:extLst>
          </p:cNvPr>
          <p:cNvSpPr txBox="1"/>
          <p:nvPr/>
        </p:nvSpPr>
        <p:spPr>
          <a:xfrm>
            <a:off x="1681315" y="1853248"/>
            <a:ext cx="9006349" cy="3139321"/>
          </a:xfrm>
          <a:prstGeom prst="rect">
            <a:avLst/>
          </a:prstGeom>
          <a:noFill/>
        </p:spPr>
        <p:txBody>
          <a:bodyPr wrap="square">
            <a:spAutoFit/>
          </a:bodyPr>
          <a:lstStyle/>
          <a:p>
            <a:r>
              <a:rPr lang="en-IN" dirty="0"/>
              <a:t>In conclusion, employee performance analysis is a vital process that enables organizations to measure, manage, and enhance individual and team performance. By leveraging advanced analytics, AI-driven insights, and continuous feedback, employers can Unlock employee potential and drive growth Inform data-driven decisions on promotions, bonuses, and development opportunities Foster a culture of transparency, accountability, and merit-based recognition  Improve employee engagement, retention, and overall well-being Achieve strategic objectives and drive business </a:t>
            </a:r>
            <a:r>
              <a:rPr lang="en-IN" dirty="0" err="1"/>
              <a:t>successBy</a:t>
            </a:r>
            <a:r>
              <a:rPr lang="en-IN" dirty="0"/>
              <a:t> implementing a comprehensive and user-centric employee performance analysis solution, organizations can transform their workforce into a high-performing, adaptable, and resilient engine for growth and innovation.</a:t>
            </a:r>
          </a:p>
        </p:txBody>
      </p:sp>
    </p:spTree>
    <p:extLst>
      <p:ext uri="{BB962C8B-B14F-4D97-AF65-F5344CB8AC3E}">
        <p14:creationId xmlns:p14="http://schemas.microsoft.com/office/powerpoint/2010/main" val="286182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EF3C-933F-4BE1-C097-429BA567D6F9}"/>
              </a:ext>
            </a:extLst>
          </p:cNvPr>
          <p:cNvSpPr>
            <a:spLocks noGrp="1"/>
          </p:cNvSpPr>
          <p:nvPr>
            <p:ph type="title"/>
          </p:nvPr>
        </p:nvSpPr>
        <p:spPr>
          <a:xfrm>
            <a:off x="1451241" y="394977"/>
            <a:ext cx="10058400" cy="1450757"/>
          </a:xfrm>
        </p:spPr>
        <p:txBody>
          <a:bodyPr/>
          <a:lstStyle/>
          <a:p>
            <a:r>
              <a:rPr lang="en-US" dirty="0"/>
              <a:t>EMPLOYEE DATE ANALYSIS USING EXCEL</a:t>
            </a:r>
            <a:endParaRPr lang="en-IN" dirty="0"/>
          </a:p>
        </p:txBody>
      </p:sp>
      <p:sp>
        <p:nvSpPr>
          <p:cNvPr id="3" name="Content Placeholder 2">
            <a:extLst>
              <a:ext uri="{FF2B5EF4-FFF2-40B4-BE49-F238E27FC236}">
                <a16:creationId xmlns:a16="http://schemas.microsoft.com/office/drawing/2014/main" id="{732DC62F-6DA3-007A-2D79-81FBDF891DDD}"/>
              </a:ext>
            </a:extLst>
          </p:cNvPr>
          <p:cNvSpPr>
            <a:spLocks noGrp="1"/>
          </p:cNvSpPr>
          <p:nvPr>
            <p:ph idx="1"/>
          </p:nvPr>
        </p:nvSpPr>
        <p:spPr/>
        <p:txBody>
          <a:bodyPr/>
          <a:lstStyle/>
          <a:p>
            <a:r>
              <a:rPr lang="en-US" dirty="0"/>
              <a:t>STUDENT  NAME: ABINAYA.S</a:t>
            </a:r>
          </a:p>
          <a:p>
            <a:r>
              <a:rPr lang="en-US" dirty="0"/>
              <a:t>REGISTER  NO    </a:t>
            </a:r>
            <a:r>
              <a:rPr lang="en-US"/>
              <a:t>: 312216224</a:t>
            </a:r>
            <a:endParaRPr lang="en-US" dirty="0"/>
          </a:p>
          <a:p>
            <a:r>
              <a:rPr lang="en-US" dirty="0"/>
              <a:t>DEPARTMENT    : III BCOM(GENERAL)</a:t>
            </a:r>
          </a:p>
          <a:p>
            <a:r>
              <a:rPr lang="en-US" dirty="0"/>
              <a:t>COLLEGE            :SHRI SHANKARLAL SUNDARBAI SHASUN Jain COLLEGE FOR WOMEN</a:t>
            </a:r>
            <a:endParaRPr lang="en-IN" dirty="0"/>
          </a:p>
          <a:p>
            <a:endParaRPr lang="en-IN" dirty="0"/>
          </a:p>
        </p:txBody>
      </p:sp>
    </p:spTree>
    <p:extLst>
      <p:ext uri="{BB962C8B-B14F-4D97-AF65-F5344CB8AC3E}">
        <p14:creationId xmlns:p14="http://schemas.microsoft.com/office/powerpoint/2010/main" val="217645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89B4-0C15-E743-003A-127487C2823E}"/>
              </a:ext>
            </a:extLst>
          </p:cNvPr>
          <p:cNvSpPr>
            <a:spLocks noGrp="1"/>
          </p:cNvSpPr>
          <p:nvPr>
            <p:ph type="title"/>
          </p:nvPr>
        </p:nvSpPr>
        <p:spPr/>
        <p:txBody>
          <a:bodyPr>
            <a:normAutofit/>
          </a:bodyPr>
          <a:lstStyle/>
          <a:p>
            <a:r>
              <a:rPr lang="en-IN" dirty="0"/>
              <a:t>               AGENDA </a:t>
            </a:r>
            <a:endParaRPr lang="en-IN" sz="2400" dirty="0"/>
          </a:p>
        </p:txBody>
      </p:sp>
      <p:sp>
        <p:nvSpPr>
          <p:cNvPr id="4" name="TextBox 3">
            <a:extLst>
              <a:ext uri="{FF2B5EF4-FFF2-40B4-BE49-F238E27FC236}">
                <a16:creationId xmlns:a16="http://schemas.microsoft.com/office/drawing/2014/main" id="{D489C432-1359-3825-A68D-A074064EF711}"/>
              </a:ext>
            </a:extLst>
          </p:cNvPr>
          <p:cNvSpPr txBox="1"/>
          <p:nvPr/>
        </p:nvSpPr>
        <p:spPr>
          <a:xfrm>
            <a:off x="3048000" y="1861798"/>
            <a:ext cx="6096000" cy="3139321"/>
          </a:xfrm>
          <a:prstGeom prst="rect">
            <a:avLst/>
          </a:prstGeom>
          <a:noFill/>
        </p:spPr>
        <p:txBody>
          <a:bodyPr wrap="square">
            <a:spAutoFit/>
          </a:bodyPr>
          <a:lstStyle/>
          <a:p>
            <a:r>
              <a:rPr lang="en-IN" dirty="0"/>
              <a:t>   </a:t>
            </a:r>
            <a:br>
              <a:rPr lang="en-IN" dirty="0"/>
            </a:br>
            <a:br>
              <a:rPr lang="en-IN" dirty="0"/>
            </a:br>
            <a:r>
              <a:rPr lang="en-IN" dirty="0"/>
              <a:t>   </a:t>
            </a:r>
            <a:r>
              <a:rPr lang="en-IN" sz="1800" dirty="0"/>
              <a:t>1.PROBLEM STATEMENT</a:t>
            </a:r>
            <a:br>
              <a:rPr lang="en-IN" sz="1800" dirty="0"/>
            </a:br>
            <a:r>
              <a:rPr lang="en-IN" sz="1800" dirty="0"/>
              <a:t>      2.PROJECT OVERVIEW </a:t>
            </a:r>
            <a:br>
              <a:rPr lang="en-IN" sz="1800" dirty="0"/>
            </a:br>
            <a:r>
              <a:rPr lang="en-IN" sz="1800" dirty="0"/>
              <a:t>      3.END USERS       </a:t>
            </a:r>
            <a:br>
              <a:rPr lang="en-IN" sz="1800" dirty="0"/>
            </a:br>
            <a:r>
              <a:rPr lang="en-IN" sz="1800" dirty="0"/>
              <a:t>     4.OUR SOLUTION ANDPROPOSITION      </a:t>
            </a:r>
            <a:br>
              <a:rPr lang="en-IN" sz="1800" dirty="0"/>
            </a:br>
            <a:r>
              <a:rPr lang="en-IN" sz="1800" dirty="0"/>
              <a:t>     5.DATASET DESCRIPTION        </a:t>
            </a:r>
            <a:br>
              <a:rPr lang="en-IN" sz="1800" dirty="0"/>
            </a:br>
            <a:r>
              <a:rPr lang="en-IN" sz="1800" dirty="0"/>
              <a:t>     6.MODELLING APPROACH       </a:t>
            </a:r>
            <a:br>
              <a:rPr lang="en-IN" sz="1800" dirty="0"/>
            </a:br>
            <a:r>
              <a:rPr lang="en-IN" sz="1800" dirty="0"/>
              <a:t>     7.RESULTS AND DISCUSSION     </a:t>
            </a:r>
            <a:br>
              <a:rPr lang="en-IN" sz="1800" dirty="0"/>
            </a:br>
            <a:r>
              <a:rPr lang="en-IN" sz="1800" dirty="0"/>
              <a:t>     8.CONCLUSION  </a:t>
            </a:r>
            <a:br>
              <a:rPr lang="en-IN" sz="1800" dirty="0"/>
            </a:br>
            <a:endParaRPr lang="en-IN" dirty="0"/>
          </a:p>
        </p:txBody>
      </p:sp>
    </p:spTree>
    <p:extLst>
      <p:ext uri="{BB962C8B-B14F-4D97-AF65-F5344CB8AC3E}">
        <p14:creationId xmlns:p14="http://schemas.microsoft.com/office/powerpoint/2010/main" val="93001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3965-7132-33A7-B7E7-81DE10A1438B}"/>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a16="http://schemas.microsoft.com/office/drawing/2014/main" id="{99F61877-A888-6E41-76C5-82E54E81E1DD}"/>
              </a:ext>
            </a:extLst>
          </p:cNvPr>
          <p:cNvSpPr>
            <a:spLocks noGrp="1"/>
          </p:cNvSpPr>
          <p:nvPr>
            <p:ph idx="1"/>
          </p:nvPr>
        </p:nvSpPr>
        <p:spPr>
          <a:xfrm>
            <a:off x="2674374" y="2300748"/>
            <a:ext cx="4975123" cy="3568345"/>
          </a:xfrm>
        </p:spPr>
        <p:txBody>
          <a:bodyPr/>
          <a:lstStyle/>
          <a:p>
            <a:r>
              <a:rPr lang="en-US" dirty="0"/>
              <a:t>"Existing employee performance analysis processes are inaccurate, inefficient, and ineffective, hindering employee growth and organizational success. A modern, data-driven, and integrated solution is needed to bridge the gap between individual performance and business objectives.</a:t>
            </a:r>
            <a:endParaRPr lang="en-IN" dirty="0"/>
          </a:p>
        </p:txBody>
      </p:sp>
    </p:spTree>
    <p:extLst>
      <p:ext uri="{BB962C8B-B14F-4D97-AF65-F5344CB8AC3E}">
        <p14:creationId xmlns:p14="http://schemas.microsoft.com/office/powerpoint/2010/main" val="68410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6B4-7E3F-D90E-AE23-12B3A324008F}"/>
              </a:ext>
            </a:extLst>
          </p:cNvPr>
          <p:cNvSpPr>
            <a:spLocks noGrp="1"/>
          </p:cNvSpPr>
          <p:nvPr>
            <p:ph type="title"/>
          </p:nvPr>
        </p:nvSpPr>
        <p:spPr/>
        <p:txBody>
          <a:bodyPr/>
          <a:lstStyle/>
          <a:p>
            <a:r>
              <a:rPr lang="en-IN" dirty="0"/>
              <a:t>            PROJECT OVERVIEW</a:t>
            </a:r>
          </a:p>
        </p:txBody>
      </p:sp>
      <p:sp>
        <p:nvSpPr>
          <p:cNvPr id="3" name="Content Placeholder 2">
            <a:extLst>
              <a:ext uri="{FF2B5EF4-FFF2-40B4-BE49-F238E27FC236}">
                <a16:creationId xmlns:a16="http://schemas.microsoft.com/office/drawing/2014/main" id="{10622C8B-C462-EDE1-A156-C325EFE34FA1}"/>
              </a:ext>
            </a:extLst>
          </p:cNvPr>
          <p:cNvSpPr>
            <a:spLocks noGrp="1"/>
          </p:cNvSpPr>
          <p:nvPr>
            <p:ph idx="1"/>
          </p:nvPr>
        </p:nvSpPr>
        <p:spPr>
          <a:xfrm>
            <a:off x="2615381" y="2182761"/>
            <a:ext cx="4975122" cy="4065638"/>
          </a:xfrm>
        </p:spPr>
        <p:txBody>
          <a:bodyPr/>
          <a:lstStyle/>
          <a:p>
            <a:r>
              <a:rPr lang="en-US" dirty="0"/>
              <a:t>The Employee Performance Analysis project aims to design and implement a comprehensive, data-driven, and integrated performance management system, enabling accurate assessments, informed decision-making, and enhanced employee growth.</a:t>
            </a:r>
            <a:endParaRPr lang="en-IN" dirty="0"/>
          </a:p>
        </p:txBody>
      </p:sp>
    </p:spTree>
    <p:extLst>
      <p:ext uri="{BB962C8B-B14F-4D97-AF65-F5344CB8AC3E}">
        <p14:creationId xmlns:p14="http://schemas.microsoft.com/office/powerpoint/2010/main" val="420400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D3D5-0F25-9C20-35C1-6B85769ED90C}"/>
              </a:ext>
            </a:extLst>
          </p:cNvPr>
          <p:cNvSpPr>
            <a:spLocks noGrp="1"/>
          </p:cNvSpPr>
          <p:nvPr>
            <p:ph type="title"/>
          </p:nvPr>
        </p:nvSpPr>
        <p:spPr/>
        <p:txBody>
          <a:bodyPr/>
          <a:lstStyle/>
          <a:p>
            <a:r>
              <a:rPr lang="en-IN" dirty="0"/>
              <a:t>         WHO ARE THE USERS</a:t>
            </a:r>
          </a:p>
        </p:txBody>
      </p:sp>
      <p:sp>
        <p:nvSpPr>
          <p:cNvPr id="4" name="TextBox 3">
            <a:extLst>
              <a:ext uri="{FF2B5EF4-FFF2-40B4-BE49-F238E27FC236}">
                <a16:creationId xmlns:a16="http://schemas.microsoft.com/office/drawing/2014/main" id="{70DA7FEA-A064-0EBA-07E7-0CBB0CF33D3A}"/>
              </a:ext>
            </a:extLst>
          </p:cNvPr>
          <p:cNvSpPr txBox="1"/>
          <p:nvPr/>
        </p:nvSpPr>
        <p:spPr>
          <a:xfrm>
            <a:off x="1278194" y="1927123"/>
            <a:ext cx="8662219" cy="3416320"/>
          </a:xfrm>
          <a:prstGeom prst="rect">
            <a:avLst/>
          </a:prstGeom>
          <a:noFill/>
        </p:spPr>
        <p:txBody>
          <a:bodyPr wrap="square">
            <a:spAutoFit/>
          </a:bodyPr>
          <a:lstStyle/>
          <a:p>
            <a:r>
              <a:rPr lang="en-IN" dirty="0"/>
              <a:t>- Human Resources (HR) professionals, who use performance data to identify training needs, inform recruitment decisions, and ensure compliance with </a:t>
            </a:r>
            <a:r>
              <a:rPr lang="en-IN" dirty="0" err="1"/>
              <a:t>labor</a:t>
            </a:r>
            <a:r>
              <a:rPr lang="en-IN" dirty="0"/>
              <a:t> laws and regulations. Managers and supervisors, who use performance analysis to set goals, provide feedback, and make informed decisions about promotions, bonuses, and disciplinary actions. Employees themselves, who use performance feedback to understand their strengths and weaknesses, set personal goals, and develop their skills and </a:t>
            </a:r>
            <a:r>
              <a:rPr lang="en-IN" dirty="0" err="1"/>
              <a:t>careers.Organizational</a:t>
            </a:r>
            <a:r>
              <a:rPr lang="en-IN" dirty="0"/>
              <a:t> leaders, who use aggregated performance data to identify trends, optimize resource allocation, and drive strategic decision-</a:t>
            </a:r>
            <a:r>
              <a:rPr lang="en-IN" dirty="0" err="1"/>
              <a:t>making.Compensation</a:t>
            </a:r>
            <a:r>
              <a:rPr lang="en-IN" dirty="0"/>
              <a:t> and benefits analysts, who use performance data to design and administer fair and competitive compensation and benefits </a:t>
            </a:r>
            <a:r>
              <a:rPr lang="en-IN" dirty="0" err="1"/>
              <a:t>programs.These</a:t>
            </a:r>
            <a:r>
              <a:rPr lang="en-IN" dirty="0"/>
              <a:t> users may have different needs and perspectives, but they all rely on accurate and actionable employee performance analysis to achieve their goals.</a:t>
            </a:r>
          </a:p>
        </p:txBody>
      </p:sp>
    </p:spTree>
    <p:extLst>
      <p:ext uri="{BB962C8B-B14F-4D97-AF65-F5344CB8AC3E}">
        <p14:creationId xmlns:p14="http://schemas.microsoft.com/office/powerpoint/2010/main" val="159824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A258-4EDB-7D5D-0EC3-722A918F3A4D}"/>
              </a:ext>
            </a:extLst>
          </p:cNvPr>
          <p:cNvSpPr>
            <a:spLocks noGrp="1"/>
          </p:cNvSpPr>
          <p:nvPr>
            <p:ph type="title"/>
          </p:nvPr>
        </p:nvSpPr>
        <p:spPr/>
        <p:txBody>
          <a:bodyPr/>
          <a:lstStyle/>
          <a:p>
            <a:r>
              <a:rPr lang="en-US" dirty="0"/>
              <a:t>      THE WOW IN OUR SOLUTION</a:t>
            </a:r>
            <a:endParaRPr lang="en-IN" dirty="0"/>
          </a:p>
        </p:txBody>
      </p:sp>
      <p:sp>
        <p:nvSpPr>
          <p:cNvPr id="4" name="TextBox 3">
            <a:extLst>
              <a:ext uri="{FF2B5EF4-FFF2-40B4-BE49-F238E27FC236}">
                <a16:creationId xmlns:a16="http://schemas.microsoft.com/office/drawing/2014/main" id="{49112046-9A7E-8A89-6DA8-4012A86F0274}"/>
              </a:ext>
            </a:extLst>
          </p:cNvPr>
          <p:cNvSpPr txBox="1"/>
          <p:nvPr/>
        </p:nvSpPr>
        <p:spPr>
          <a:xfrm>
            <a:off x="884904" y="2005781"/>
            <a:ext cx="11002296" cy="3970318"/>
          </a:xfrm>
          <a:prstGeom prst="rect">
            <a:avLst/>
          </a:prstGeom>
          <a:noFill/>
        </p:spPr>
        <p:txBody>
          <a:bodyPr wrap="square">
            <a:spAutoFit/>
          </a:bodyPr>
          <a:lstStyle/>
          <a:p>
            <a:r>
              <a:rPr lang="en-IN" dirty="0"/>
              <a:t>Our employee performance analysis solution offers a WOW factor through its cutting-edge features, including:</a:t>
            </a:r>
          </a:p>
          <a:p>
            <a:r>
              <a:rPr lang="en-IN" dirty="0"/>
              <a:t> AI-driven insights that uncover hidden patterns and trends in performance data, enabling predictive analytics and data-driven decision-</a:t>
            </a:r>
            <a:r>
              <a:rPr lang="en-IN" dirty="0" err="1"/>
              <a:t>making.Real</a:t>
            </a:r>
            <a:r>
              <a:rPr lang="en-IN" dirty="0"/>
              <a:t>-time feedback and coaching tools that foster continuous growth and improvement, boosting employee engagement and </a:t>
            </a:r>
            <a:r>
              <a:rPr lang="en-IN" dirty="0" err="1"/>
              <a:t>retention.Personalized</a:t>
            </a:r>
            <a:r>
              <a:rPr lang="en-IN" dirty="0"/>
              <a:t> development plans tailored to each employee's strengths, weaknesses, and career aspirations, ensuring targeted skill-building and </a:t>
            </a:r>
            <a:r>
              <a:rPr lang="en-IN" dirty="0" err="1"/>
              <a:t>progression.Seamless</a:t>
            </a:r>
            <a:r>
              <a:rPr lang="en-IN" dirty="0"/>
              <a:t> integration with existing HR systems and processes, streamlining data management and reducing administrative </a:t>
            </a:r>
            <a:r>
              <a:rPr lang="en-IN" dirty="0" err="1"/>
              <a:t>burdens.Intuitive</a:t>
            </a:r>
            <a:r>
              <a:rPr lang="en-IN" dirty="0"/>
              <a:t> dashboards and visualizations that provide clear, actionable views of performance metrics, empowering managers and employees to make informed decisions.- Advanced analytics and benchmarking capabilities that facilitate fair and equitable performance evaluations, reducing bias and promoting merit-based </a:t>
            </a:r>
            <a:r>
              <a:rPr lang="en-IN" dirty="0" err="1"/>
              <a:t>recognition.These</a:t>
            </a:r>
            <a:r>
              <a:rPr lang="en-IN" dirty="0"/>
              <a:t> innovative features combine to create a WOW experience that sets our solution apart, transforming employee performance analysis into a dynamic, impactful, and employee-centric process.</a:t>
            </a:r>
          </a:p>
        </p:txBody>
      </p:sp>
    </p:spTree>
    <p:extLst>
      <p:ext uri="{BB962C8B-B14F-4D97-AF65-F5344CB8AC3E}">
        <p14:creationId xmlns:p14="http://schemas.microsoft.com/office/powerpoint/2010/main" val="98561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F8E2-8838-4B58-824E-EDBF79819734}"/>
              </a:ext>
            </a:extLst>
          </p:cNvPr>
          <p:cNvSpPr>
            <a:spLocks noGrp="1"/>
          </p:cNvSpPr>
          <p:nvPr>
            <p:ph type="title"/>
          </p:nvPr>
        </p:nvSpPr>
        <p:spPr>
          <a:xfrm>
            <a:off x="1184787" y="552073"/>
            <a:ext cx="10058400" cy="1450757"/>
          </a:xfrm>
        </p:spPr>
        <p:txBody>
          <a:bodyPr/>
          <a:lstStyle/>
          <a:p>
            <a:r>
              <a:rPr lang="en-IN" dirty="0"/>
              <a:t>OUR SOLUTION AND ITS VALUE PROPOSITION</a:t>
            </a:r>
          </a:p>
        </p:txBody>
      </p:sp>
      <p:sp>
        <p:nvSpPr>
          <p:cNvPr id="4" name="TextBox 3">
            <a:extLst>
              <a:ext uri="{FF2B5EF4-FFF2-40B4-BE49-F238E27FC236}">
                <a16:creationId xmlns:a16="http://schemas.microsoft.com/office/drawing/2014/main" id="{FD422AF3-8438-2622-EA78-2797245368F8}"/>
              </a:ext>
            </a:extLst>
          </p:cNvPr>
          <p:cNvSpPr txBox="1"/>
          <p:nvPr/>
        </p:nvSpPr>
        <p:spPr>
          <a:xfrm>
            <a:off x="3048000" y="2831293"/>
            <a:ext cx="6096000" cy="1477328"/>
          </a:xfrm>
          <a:prstGeom prst="rect">
            <a:avLst/>
          </a:prstGeom>
          <a:noFill/>
        </p:spPr>
        <p:txBody>
          <a:bodyPr wrap="square">
            <a:spAutoFit/>
          </a:bodyPr>
          <a:lstStyle/>
          <a:p>
            <a:r>
              <a:rPr lang="en-IN" sz="1800" dirty="0"/>
              <a:t>FILTERING </a:t>
            </a:r>
          </a:p>
          <a:p>
            <a:r>
              <a:rPr lang="en-IN" sz="1800" dirty="0"/>
              <a:t>MISSING VALUES </a:t>
            </a:r>
          </a:p>
          <a:p>
            <a:r>
              <a:rPr lang="en-IN" sz="1800" dirty="0"/>
              <a:t>CONDITION  FORMATING -BLANK VALUES</a:t>
            </a:r>
          </a:p>
          <a:p>
            <a:r>
              <a:rPr lang="en-IN" sz="1800" dirty="0"/>
              <a:t> PIVOT </a:t>
            </a:r>
          </a:p>
          <a:p>
            <a:r>
              <a:rPr lang="en-IN" sz="1800" dirty="0"/>
              <a:t>TABLE CHART</a:t>
            </a:r>
            <a:endParaRPr lang="en-IN" dirty="0"/>
          </a:p>
        </p:txBody>
      </p:sp>
    </p:spTree>
    <p:extLst>
      <p:ext uri="{BB962C8B-B14F-4D97-AF65-F5344CB8AC3E}">
        <p14:creationId xmlns:p14="http://schemas.microsoft.com/office/powerpoint/2010/main" val="120827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F1A9-07C0-C54C-E7AC-8E2E1A393A9F}"/>
              </a:ext>
            </a:extLst>
          </p:cNvPr>
          <p:cNvSpPr>
            <a:spLocks noGrp="1"/>
          </p:cNvSpPr>
          <p:nvPr>
            <p:ph type="title"/>
          </p:nvPr>
        </p:nvSpPr>
        <p:spPr/>
        <p:txBody>
          <a:bodyPr/>
          <a:lstStyle/>
          <a:p>
            <a:r>
              <a:rPr lang="en-IN" dirty="0"/>
              <a:t>             DATASET DESCRIPTION  </a:t>
            </a:r>
          </a:p>
        </p:txBody>
      </p:sp>
      <p:sp>
        <p:nvSpPr>
          <p:cNvPr id="4" name="TextBox 3">
            <a:extLst>
              <a:ext uri="{FF2B5EF4-FFF2-40B4-BE49-F238E27FC236}">
                <a16:creationId xmlns:a16="http://schemas.microsoft.com/office/drawing/2014/main" id="{8BCCF7A0-3B03-FD1A-F5C6-F1E49A3A7C5A}"/>
              </a:ext>
            </a:extLst>
          </p:cNvPr>
          <p:cNvSpPr txBox="1"/>
          <p:nvPr/>
        </p:nvSpPr>
        <p:spPr>
          <a:xfrm>
            <a:off x="2664542" y="2136338"/>
            <a:ext cx="6676103" cy="2585323"/>
          </a:xfrm>
          <a:prstGeom prst="rect">
            <a:avLst/>
          </a:prstGeom>
          <a:noFill/>
        </p:spPr>
        <p:txBody>
          <a:bodyPr wrap="square">
            <a:spAutoFit/>
          </a:bodyPr>
          <a:lstStyle/>
          <a:p>
            <a:r>
              <a:rPr lang="en-IN" sz="1800" dirty="0"/>
              <a:t>EMPLOYEE DATE SET –KAGGLE</a:t>
            </a:r>
          </a:p>
          <a:p>
            <a:r>
              <a:rPr lang="en-IN" sz="1800" dirty="0"/>
              <a:t> 26 FEATURES </a:t>
            </a:r>
          </a:p>
          <a:p>
            <a:r>
              <a:rPr lang="en-IN" sz="1800" dirty="0"/>
              <a:t>FEATURES-9 FEATURES</a:t>
            </a:r>
          </a:p>
          <a:p>
            <a:r>
              <a:rPr lang="en-IN" sz="1800" dirty="0"/>
              <a:t>EMP ID </a:t>
            </a:r>
          </a:p>
          <a:p>
            <a:r>
              <a:rPr lang="en-IN" sz="1800" dirty="0"/>
              <a:t>GENDER -MALE, FEMALE</a:t>
            </a:r>
          </a:p>
          <a:p>
            <a:r>
              <a:rPr lang="en-IN" sz="1800" dirty="0"/>
              <a:t> PERFORMANCE</a:t>
            </a:r>
          </a:p>
          <a:p>
            <a:r>
              <a:rPr lang="en-IN" sz="1800" dirty="0"/>
              <a:t>BUSINESS UNIT</a:t>
            </a:r>
          </a:p>
          <a:p>
            <a:r>
              <a:rPr lang="en-IN" sz="1800" dirty="0"/>
              <a:t> NAME</a:t>
            </a:r>
          </a:p>
          <a:p>
            <a:r>
              <a:rPr lang="en-IN" sz="1800" dirty="0"/>
              <a:t> RATING -NUMERICAL</a:t>
            </a:r>
          </a:p>
        </p:txBody>
      </p:sp>
    </p:spTree>
    <p:extLst>
      <p:ext uri="{BB962C8B-B14F-4D97-AF65-F5344CB8AC3E}">
        <p14:creationId xmlns:p14="http://schemas.microsoft.com/office/powerpoint/2010/main" val="35775741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202</TotalTime>
  <Words>674</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PROJECT TITLE</vt:lpstr>
      <vt:lpstr>EMPLOYEE DATE ANALYSIS USING EXCEL</vt:lpstr>
      <vt:lpstr>               AGENDA </vt:lpstr>
      <vt:lpstr>         PROBLEM STATEMENT</vt:lpstr>
      <vt:lpstr>            PROJECT OVERVIEW</vt:lpstr>
      <vt:lpstr>         WHO ARE THE USERS</vt:lpstr>
      <vt:lpstr>      THE WOW IN OUR SOLUTION</vt:lpstr>
      <vt:lpstr>OUR SOLUTION AND ITS VALUE PROPOSITION</vt:lpstr>
      <vt:lpstr>             DATASET DESCRIPTION  </vt:lpstr>
      <vt:lpstr>               MODELLING</vt:lpstr>
      <vt:lpstr>                      RESULT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Jezeela Banu</dc:creator>
  <cp:lastModifiedBy>Jezeela Banu</cp:lastModifiedBy>
  <cp:revision>4</cp:revision>
  <dcterms:created xsi:type="dcterms:W3CDTF">2024-09-02T08:29:19Z</dcterms:created>
  <dcterms:modified xsi:type="dcterms:W3CDTF">2024-10-24T05:32:19Z</dcterms:modified>
</cp:coreProperties>
</file>