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B</a:t>
            </a:r>
            <a:r>
              <a:rPr sz="2400" lang="en-US" smtClean="0"/>
              <a:t>h</a:t>
            </a:r>
            <a:r>
              <a:rPr sz="2400" lang="en-US" smtClean="0"/>
              <a:t>o</a:t>
            </a:r>
            <a:r>
              <a:rPr sz="2400" lang="en-US" smtClean="0"/>
              <a:t>o</a:t>
            </a:r>
            <a:r>
              <a:rPr sz="2400" lang="en-US" smtClean="0"/>
              <a:t>p</a:t>
            </a:r>
            <a:r>
              <a:rPr sz="2400" lang="en-US" smtClean="0"/>
              <a:t>a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y</a:t>
            </a:r>
            <a:r>
              <a:rPr sz="2400" lang="en-US" smtClean="0"/>
              <a:t>.</a:t>
            </a:r>
            <a:r>
              <a:rPr sz="2400" lang="en-US" smtClean="0"/>
              <a:t>B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2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asunm1657312216662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r>
              <a:rPr dirty="0" sz="2400" lang="en-US" smtClean="0"/>
              <a:t>(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Y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01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216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554019"/>
            <a:ext cx="9829800" cy="2885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841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2024-10-28T06:20:49Z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2cf7daaba05e44acb022cdba1f41bb6b</vt:lpwstr>
  </property>
</Properties>
</file>