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5"/>
  </p:notesMasterIdLst>
  <p:handoutMasterIdLst>
    <p:handoutMasterId r:id="rId38"/>
  </p:handoutMasterIdLst>
  <p:sldIdLst>
    <p:sldId id="257" r:id="rId4"/>
    <p:sldId id="258"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9" r:id="rId34"/>
    <p:sldId id="290" r:id="rId35"/>
    <p:sldId id="291" r:id="rId36"/>
    <p:sldId id="288" r:id="rId37"/>
  </p:sldIdLst>
  <p:sldSz cx="12192000" cy="6858000"/>
  <p:notesSz cx="7103745" cy="10234295"/>
  <p:custDataLst>
    <p:tags r:id="rId4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 id="1" name="幸全" initials="幸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3" Type="http://schemas.openxmlformats.org/officeDocument/2006/relationships/tags" Target="tags/tag388.xml"/><Relationship Id="rId42" Type="http://schemas.openxmlformats.org/officeDocument/2006/relationships/commentAuthors" Target="commentAuthors.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1.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0" Type="http://schemas.openxmlformats.org/officeDocument/2006/relationships/tags" Target="../tags/tag90.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0" Type="http://schemas.openxmlformats.org/officeDocument/2006/relationships/tags" Target="../tags/tag9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0" Type="http://schemas.openxmlformats.org/officeDocument/2006/relationships/tags" Target="../tags/tag116.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74320" y="321260"/>
            <a:ext cx="11683455" cy="39305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8" name="任意形状 8"/>
          <p:cNvSpPr/>
          <p:nvPr userDrawn="1">
            <p:custDataLst>
              <p:tags r:id="rId3"/>
            </p:custDataLst>
          </p:nvPr>
        </p:nvSpPr>
        <p:spPr>
          <a:xfrm>
            <a:off x="9490237" y="321259"/>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9" name="任意形状 9"/>
          <p:cNvSpPr/>
          <p:nvPr userDrawn="1">
            <p:custDataLst>
              <p:tags r:id="rId4"/>
            </p:custDataLst>
          </p:nvPr>
        </p:nvSpPr>
        <p:spPr>
          <a:xfrm rot="10800000">
            <a:off x="261015" y="2411670"/>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矩形 9"/>
          <p:cNvSpPr/>
          <p:nvPr userDrawn="1">
            <p:custDataLst>
              <p:tags r:id="rId5"/>
            </p:custDataLst>
          </p:nvPr>
        </p:nvSpPr>
        <p:spPr>
          <a:xfrm>
            <a:off x="9471025" y="6254750"/>
            <a:ext cx="180022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custDataLst>
              <p:tags r:id="rId6"/>
            </p:custDataLst>
          </p:nvPr>
        </p:nvSpPr>
        <p:spPr>
          <a:xfrm flipV="1">
            <a:off x="750570" y="6305550"/>
            <a:ext cx="71564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custDataLst>
              <p:tags r:id="rId7"/>
            </p:custDataLst>
          </p:nvPr>
        </p:nvSpPr>
        <p:spPr>
          <a:xfrm>
            <a:off x="1555115" y="6306820"/>
            <a:ext cx="88900"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custDataLst>
              <p:tags r:id="rId8"/>
            </p:custDataLst>
          </p:nvPr>
        </p:nvSpPr>
        <p:spPr>
          <a:xfrm>
            <a:off x="1731010" y="6306820"/>
            <a:ext cx="25336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日期占位符 15"/>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0"/>
            </p:custDataLst>
          </p:nvPr>
        </p:nvSpPr>
        <p:spPr/>
        <p:txBody>
          <a:bodyPr/>
          <a:lstStyle/>
          <a:p>
            <a:endParaRPr lang="zh-CN" altLang="en-US" dirty="0"/>
          </a:p>
        </p:txBody>
      </p:sp>
      <p:sp>
        <p:nvSpPr>
          <p:cNvPr id="18" name="灯片编号占位符 17"/>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883644" y="809127"/>
            <a:ext cx="9144000" cy="1896745"/>
          </a:xfrm>
        </p:spPr>
        <p:txBody>
          <a:bodyPr lIns="91440" tIns="45720" rIns="91440" bIns="0" anchor="b" anchorCtr="0">
            <a:normAutofit/>
          </a:bodyPr>
          <a:lstStyle>
            <a:lvl1pPr algn="l">
              <a:defRPr sz="6600" b="1" spc="600" baseline="0">
                <a:latin typeface="Arial" panose="020B0604020202020204" pitchFamily="34" charset="0"/>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3"/>
            </p:custDataLst>
          </p:nvPr>
        </p:nvSpPr>
        <p:spPr>
          <a:xfrm>
            <a:off x="883643" y="3017520"/>
            <a:ext cx="9144000" cy="890270"/>
          </a:xfrm>
        </p:spPr>
        <p:txBody>
          <a:bodyPr lIns="91440" tIns="0" rIns="91440" bIns="45720">
            <a:normAutofit/>
          </a:bodyPr>
          <a:lstStyle>
            <a:lvl1pPr marL="0" indent="0" algn="l" eaLnBrk="1" fontAlgn="auto" latinLnBrk="0" hangingPunct="1">
              <a:lnSpc>
                <a:spcPct val="100000"/>
              </a:lnSpc>
              <a:buNone/>
              <a:defRPr sz="2400" u="none" strike="noStrike" kern="1200" cap="none" spc="200" normalizeH="0" baseline="0">
                <a:solidFill>
                  <a:schemeClr val="tx1">
                    <a:lumMod val="75000"/>
                    <a:lumOff val="2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5" name="文本占位符 4"/>
          <p:cNvSpPr>
            <a:spLocks noGrp="1"/>
          </p:cNvSpPr>
          <p:nvPr>
            <p:ph type="body" sz="quarter" idx="13" hasCustomPrompt="1"/>
            <p:custDataLst>
              <p:tags r:id="rId14"/>
            </p:custDataLst>
          </p:nvPr>
        </p:nvSpPr>
        <p:spPr>
          <a:xfrm>
            <a:off x="883644" y="5050433"/>
            <a:ext cx="3365430" cy="579657"/>
          </a:xfrm>
        </p:spPr>
        <p:txBody>
          <a:bodyPr lIns="91440" tIns="45720" rIns="91440" bIns="45720">
            <a:normAutofit/>
          </a:bodyPr>
          <a:lstStyle>
            <a:lvl1pPr marL="0" indent="0">
              <a:buNone/>
              <a:defRPr sz="240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12249150"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2" name="标题 1"/>
          <p:cNvSpPr>
            <a:spLocks noGrp="1"/>
          </p:cNvSpPr>
          <p:nvPr>
            <p:ph type="title" hasCustomPrompt="1"/>
            <p:custDataLst>
              <p:tags r:id="rId3"/>
            </p:custDataLst>
          </p:nvPr>
        </p:nvSpPr>
        <p:spPr>
          <a:xfrm>
            <a:off x="4676775" y="2059757"/>
            <a:ext cx="6243774" cy="922021"/>
          </a:xfrm>
        </p:spPr>
        <p:txBody>
          <a:bodyPr lIns="91440" tIns="45720" rIns="91440" bIns="0" anchor="b" anchorCtr="0">
            <a:normAutofit/>
          </a:bodyPr>
          <a:lstStyle>
            <a:lvl1pPr>
              <a:defRPr sz="540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4676775" y="3102596"/>
            <a:ext cx="6243774" cy="1401006"/>
          </a:xfrm>
        </p:spPr>
        <p:txBody>
          <a:bodyPr lIns="91440" tIns="0" rIns="91440" bIns="4572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7628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45227" y="952508"/>
            <a:ext cx="5283242" cy="5388907"/>
          </a:xfrm>
        </p:spPr>
        <p:txBody>
          <a:bodyPr>
            <a:noAutofit/>
          </a:bodyPr>
          <a:lstStyle>
            <a:lvl1pPr>
              <a:defRPr sz="1600" baseline="0">
                <a:solidFill>
                  <a:schemeClr val="tx1">
                    <a:lumMod val="75000"/>
                    <a:lumOff val="25000"/>
                  </a:schemeClr>
                </a:solidFill>
                <a:latin typeface="Arial" panose="020B0604020202020204" pitchFamily="34" charset="0"/>
                <a:ea typeface="微软雅黑" panose="020B0503020204020204" charset="-122"/>
              </a:defRPr>
            </a:lvl1pPr>
            <a:lvl2pPr>
              <a:defRPr sz="1600" baseline="0">
                <a:solidFill>
                  <a:schemeClr val="tx1">
                    <a:lumMod val="75000"/>
                    <a:lumOff val="25000"/>
                  </a:schemeClr>
                </a:solidFill>
                <a:latin typeface="Arial" panose="020B0604020202020204" pitchFamily="34" charset="0"/>
                <a:ea typeface="微软雅黑" panose="020B0503020204020204" charset="-122"/>
              </a:defRPr>
            </a:lvl2pPr>
            <a:lvl3pPr>
              <a:defRPr sz="1600" baseline="0">
                <a:solidFill>
                  <a:schemeClr val="tx1">
                    <a:lumMod val="75000"/>
                    <a:lumOff val="25000"/>
                  </a:schemeClr>
                </a:solidFill>
                <a:latin typeface="Arial" panose="020B0604020202020204" pitchFamily="34" charset="0"/>
                <a:ea typeface="微软雅黑" panose="020B0503020204020204" charset="-122"/>
              </a:defRPr>
            </a:lvl3pPr>
            <a:lvl4pPr>
              <a:defRPr sz="1600" baseline="0">
                <a:solidFill>
                  <a:schemeClr val="tx1">
                    <a:lumMod val="75000"/>
                    <a:lumOff val="25000"/>
                  </a:schemeClr>
                </a:solidFill>
                <a:latin typeface="Arial" panose="020B0604020202020204" pitchFamily="34" charset="0"/>
                <a:ea typeface="微软雅黑" panose="020B0503020204020204" charset="-122"/>
              </a:defRPr>
            </a:lvl4pPr>
            <a:lvl5pPr>
              <a:defRPr sz="16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266065" y="313690"/>
            <a:ext cx="11683365" cy="5634990"/>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9" name="矩形 8"/>
          <p:cNvSpPr/>
          <p:nvPr userDrawn="1">
            <p:custDataLst>
              <p:tags r:id="rId3"/>
            </p:custDataLst>
          </p:nvPr>
        </p:nvSpPr>
        <p:spPr>
          <a:xfrm>
            <a:off x="1422400" y="4064000"/>
            <a:ext cx="5283200" cy="12700"/>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形状 8"/>
          <p:cNvSpPr/>
          <p:nvPr userDrawn="1">
            <p:custDataLst>
              <p:tags r:id="rId4"/>
            </p:custDataLst>
          </p:nvPr>
        </p:nvSpPr>
        <p:spPr>
          <a:xfrm>
            <a:off x="9480712" y="313004"/>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8" name="任意形状 9"/>
          <p:cNvSpPr/>
          <p:nvPr userDrawn="1">
            <p:custDataLst>
              <p:tags r:id="rId5"/>
            </p:custDataLst>
          </p:nvPr>
        </p:nvSpPr>
        <p:spPr>
          <a:xfrm rot="10800000">
            <a:off x="261015" y="4113028"/>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6"/>
            </p:custDataLst>
          </p:nvPr>
        </p:nvSpPr>
        <p:spPr>
          <a:xfrm>
            <a:off x="1320799" y="2376714"/>
            <a:ext cx="6653601" cy="1607337"/>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96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63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4"/>
            </p:custDataLst>
          </p:nvPr>
        </p:nvSpPr>
        <p:spPr>
          <a:xfrm>
            <a:off x="1281600" y="1249200"/>
            <a:ext cx="9626400" cy="723600"/>
          </a:xfrm>
        </p:spPr>
        <p:txBody>
          <a:bodyPr anchor="ctr">
            <a:normAutofit/>
          </a:bodyPr>
          <a:lstStyle>
            <a:lvl1pP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6" name="任意形状 8"/>
          <p:cNvSpPr/>
          <p:nvPr userDrawn="1">
            <p:custDataLst>
              <p:tags r:id="rId3"/>
            </p:custDataLst>
          </p:nvPr>
        </p:nvSpPr>
        <p:spPr>
          <a:xfrm rot="16200000">
            <a:off x="-21591" y="25773"/>
            <a:ext cx="1741805" cy="169862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任意形状 9"/>
          <p:cNvSpPr/>
          <p:nvPr userDrawn="1">
            <p:custDataLst>
              <p:tags r:id="rId4"/>
            </p:custDataLst>
          </p:nvPr>
        </p:nvSpPr>
        <p:spPr>
          <a:xfrm rot="10800000">
            <a:off x="0" y="5913755"/>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5"/>
            </p:custDataLst>
          </p:nvPr>
        </p:nvSpPr>
        <p:spPr>
          <a:xfrm>
            <a:off x="583200" y="770400"/>
            <a:ext cx="3960000" cy="882000"/>
          </a:xfrm>
        </p:spPr>
        <p:txBody>
          <a:bodyPr anchor="ctr">
            <a:normAutofit/>
          </a:bodyPr>
          <a:lstStyle>
            <a:lvl1pPr>
              <a:defRPr sz="3600"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8" name="任意形状 9"/>
          <p:cNvSpPr/>
          <p:nvPr userDrawn="1">
            <p:custDataLst>
              <p:tags r:id="rId3"/>
            </p:custDataLst>
          </p:nvPr>
        </p:nvSpPr>
        <p:spPr>
          <a:xfrm rot="16200000">
            <a:off x="-18383" y="15240"/>
            <a:ext cx="1243965" cy="121348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4"/>
            </p:custDataLst>
          </p:nvPr>
        </p:nvSpPr>
        <p:spPr>
          <a:xfrm>
            <a:off x="10344785" y="0"/>
            <a:ext cx="1847215"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5"/>
            </p:custDataLst>
          </p:nvPr>
        </p:nvSpPr>
        <p:spPr>
          <a:xfrm>
            <a:off x="612000" y="781200"/>
            <a:ext cx="10976400" cy="626400"/>
          </a:xfrm>
        </p:spPr>
        <p:txBody>
          <a:bodyPr anchor="ctr">
            <a:normAutofit/>
          </a:bodyPr>
          <a:lstStyle>
            <a:lvl1pPr algn="ctr">
              <a:defRPr sz="36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3810" y="5029201"/>
            <a:ext cx="12192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0" name="任意形状 9"/>
          <p:cNvSpPr/>
          <p:nvPr userDrawn="1">
            <p:custDataLst>
              <p:tags r:id="rId3"/>
            </p:custDataLst>
          </p:nvPr>
        </p:nvSpPr>
        <p:spPr>
          <a:xfrm rot="10800000">
            <a:off x="3810" y="5905500"/>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a:xfrm>
            <a:off x="604800" y="669600"/>
            <a:ext cx="10976400" cy="565200"/>
          </a:xfrm>
        </p:spPr>
        <p:txBody>
          <a:bodyPr anchor="ctr">
            <a:normAutofit/>
          </a:bodyPr>
          <a:lstStyle>
            <a:lvl1pPr algn="ct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3492"/>
            <a:ext cx="12192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579755" y="193040"/>
            <a:ext cx="11037570" cy="521335"/>
          </a:xfrm>
        </p:spPr>
        <p:txBody>
          <a:bodyPr>
            <a:noAutofit/>
          </a:bodyPr>
          <a:lstStyle>
            <a:lvl1pPr>
              <a:defRPr sz="2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normAutofit/>
          </a:bodyPr>
          <a:lstStyle>
            <a:lvl1pPr algn="ctr">
              <a:defRPr sz="60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5" Type="http://schemas.openxmlformats.org/officeDocument/2006/relationships/theme" Target="../theme/theme2.xml"/><Relationship Id="rId24" Type="http://schemas.openxmlformats.org/officeDocument/2006/relationships/tags" Target="../tags/tag128.xml"/><Relationship Id="rId23" Type="http://schemas.openxmlformats.org/officeDocument/2006/relationships/tags" Target="../tags/tag127.xml"/><Relationship Id="rId22" Type="http://schemas.openxmlformats.org/officeDocument/2006/relationships/tags" Target="../tags/tag126.xml"/><Relationship Id="rId21" Type="http://schemas.openxmlformats.org/officeDocument/2006/relationships/tags" Target="../tags/tag125.xml"/><Relationship Id="rId20" Type="http://schemas.openxmlformats.org/officeDocument/2006/relationships/tags" Target="../tags/tag124.xml"/><Relationship Id="rId2" Type="http://schemas.openxmlformats.org/officeDocument/2006/relationships/slideLayout" Target="../slideLayouts/slideLayout12.xml"/><Relationship Id="rId19" Type="http://schemas.openxmlformats.org/officeDocument/2006/relationships/tags" Target="../tags/tag123.xml"/><Relationship Id="rId18" Type="http://schemas.openxmlformats.org/officeDocument/2006/relationships/slideLayout" Target="../slideLayouts/slideLayout28.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accent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1.xml"/><Relationship Id="rId2" Type="http://schemas.openxmlformats.org/officeDocument/2006/relationships/tags" Target="../tags/tag130.xml"/><Relationship Id="rId1" Type="http://schemas.openxmlformats.org/officeDocument/2006/relationships/tags" Target="../tags/tag129.xml"/></Relationships>
</file>

<file path=ppt/slides/_rels/slide10.xml.rels><?xml version="1.0" encoding="UTF-8" standalone="yes"?>
<Relationships xmlns="http://schemas.openxmlformats.org/package/2006/relationships"><Relationship Id="rId9" Type="http://schemas.openxmlformats.org/officeDocument/2006/relationships/tags" Target="../tags/tag199.xml"/><Relationship Id="rId8" Type="http://schemas.openxmlformats.org/officeDocument/2006/relationships/tags" Target="../tags/tag198.xml"/><Relationship Id="rId7" Type="http://schemas.openxmlformats.org/officeDocument/2006/relationships/tags" Target="../tags/tag197.xml"/><Relationship Id="rId6" Type="http://schemas.openxmlformats.org/officeDocument/2006/relationships/tags" Target="../tags/tag196.xml"/><Relationship Id="rId5" Type="http://schemas.openxmlformats.org/officeDocument/2006/relationships/tags" Target="../tags/tag195.xml"/><Relationship Id="rId4" Type="http://schemas.openxmlformats.org/officeDocument/2006/relationships/tags" Target="../tags/tag194.xml"/><Relationship Id="rId30" Type="http://schemas.openxmlformats.org/officeDocument/2006/relationships/slideLayout" Target="../slideLayouts/slideLayout17.xml"/><Relationship Id="rId3" Type="http://schemas.openxmlformats.org/officeDocument/2006/relationships/tags" Target="../tags/tag193.xml"/><Relationship Id="rId29" Type="http://schemas.openxmlformats.org/officeDocument/2006/relationships/tags" Target="../tags/tag219.xml"/><Relationship Id="rId28" Type="http://schemas.openxmlformats.org/officeDocument/2006/relationships/tags" Target="../tags/tag218.xml"/><Relationship Id="rId27" Type="http://schemas.openxmlformats.org/officeDocument/2006/relationships/tags" Target="../tags/tag217.xml"/><Relationship Id="rId26" Type="http://schemas.openxmlformats.org/officeDocument/2006/relationships/tags" Target="../tags/tag216.xml"/><Relationship Id="rId25" Type="http://schemas.openxmlformats.org/officeDocument/2006/relationships/tags" Target="../tags/tag215.xml"/><Relationship Id="rId24" Type="http://schemas.openxmlformats.org/officeDocument/2006/relationships/tags" Target="../tags/tag214.xml"/><Relationship Id="rId23" Type="http://schemas.openxmlformats.org/officeDocument/2006/relationships/tags" Target="../tags/tag213.xml"/><Relationship Id="rId22" Type="http://schemas.openxmlformats.org/officeDocument/2006/relationships/tags" Target="../tags/tag212.xml"/><Relationship Id="rId21" Type="http://schemas.openxmlformats.org/officeDocument/2006/relationships/tags" Target="../tags/tag211.xml"/><Relationship Id="rId20" Type="http://schemas.openxmlformats.org/officeDocument/2006/relationships/tags" Target="../tags/tag210.xml"/><Relationship Id="rId2" Type="http://schemas.openxmlformats.org/officeDocument/2006/relationships/tags" Target="../tags/tag192.xml"/><Relationship Id="rId19" Type="http://schemas.openxmlformats.org/officeDocument/2006/relationships/tags" Target="../tags/tag209.xml"/><Relationship Id="rId18" Type="http://schemas.openxmlformats.org/officeDocument/2006/relationships/tags" Target="../tags/tag208.xml"/><Relationship Id="rId17" Type="http://schemas.openxmlformats.org/officeDocument/2006/relationships/tags" Target="../tags/tag207.xml"/><Relationship Id="rId16" Type="http://schemas.openxmlformats.org/officeDocument/2006/relationships/tags" Target="../tags/tag206.xml"/><Relationship Id="rId15" Type="http://schemas.openxmlformats.org/officeDocument/2006/relationships/tags" Target="../tags/tag205.xml"/><Relationship Id="rId14" Type="http://schemas.openxmlformats.org/officeDocument/2006/relationships/tags" Target="../tags/tag204.xml"/><Relationship Id="rId13" Type="http://schemas.openxmlformats.org/officeDocument/2006/relationships/tags" Target="../tags/tag203.xml"/><Relationship Id="rId12" Type="http://schemas.openxmlformats.org/officeDocument/2006/relationships/tags" Target="../tags/tag202.xml"/><Relationship Id="rId11" Type="http://schemas.openxmlformats.org/officeDocument/2006/relationships/tags" Target="../tags/tag201.xml"/><Relationship Id="rId10" Type="http://schemas.openxmlformats.org/officeDocument/2006/relationships/tags" Target="../tags/tag200.xml"/><Relationship Id="rId1" Type="http://schemas.openxmlformats.org/officeDocument/2006/relationships/tags" Target="../tags/tag191.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17.xml"/><Relationship Id="rId7" Type="http://schemas.openxmlformats.org/officeDocument/2006/relationships/tags" Target="../tags/tag226.xml"/><Relationship Id="rId6" Type="http://schemas.openxmlformats.org/officeDocument/2006/relationships/tags" Target="../tags/tag225.xml"/><Relationship Id="rId5" Type="http://schemas.openxmlformats.org/officeDocument/2006/relationships/tags" Target="../tags/tag224.xml"/><Relationship Id="rId4" Type="http://schemas.openxmlformats.org/officeDocument/2006/relationships/tags" Target="../tags/tag223.xml"/><Relationship Id="rId3" Type="http://schemas.openxmlformats.org/officeDocument/2006/relationships/tags" Target="../tags/tag222.xml"/><Relationship Id="rId2" Type="http://schemas.openxmlformats.org/officeDocument/2006/relationships/tags" Target="../tags/tag221.xml"/><Relationship Id="rId1" Type="http://schemas.openxmlformats.org/officeDocument/2006/relationships/tags" Target="../tags/tag220.xml"/></Relationships>
</file>

<file path=ppt/slides/_rels/slide12.xml.rels><?xml version="1.0" encoding="UTF-8" standalone="yes"?>
<Relationships xmlns="http://schemas.openxmlformats.org/package/2006/relationships"><Relationship Id="rId9" Type="http://schemas.openxmlformats.org/officeDocument/2006/relationships/tags" Target="../tags/tag235.xml"/><Relationship Id="rId8" Type="http://schemas.openxmlformats.org/officeDocument/2006/relationships/tags" Target="../tags/tag234.xml"/><Relationship Id="rId7" Type="http://schemas.openxmlformats.org/officeDocument/2006/relationships/tags" Target="../tags/tag233.xml"/><Relationship Id="rId6" Type="http://schemas.openxmlformats.org/officeDocument/2006/relationships/tags" Target="../tags/tag232.xml"/><Relationship Id="rId5" Type="http://schemas.openxmlformats.org/officeDocument/2006/relationships/tags" Target="../tags/tag231.xml"/><Relationship Id="rId4" Type="http://schemas.openxmlformats.org/officeDocument/2006/relationships/tags" Target="../tags/tag230.xml"/><Relationship Id="rId3" Type="http://schemas.openxmlformats.org/officeDocument/2006/relationships/tags" Target="../tags/tag229.xml"/><Relationship Id="rId2" Type="http://schemas.openxmlformats.org/officeDocument/2006/relationships/tags" Target="../tags/tag228.xml"/><Relationship Id="rId12" Type="http://schemas.openxmlformats.org/officeDocument/2006/relationships/slideLayout" Target="../slideLayouts/slideLayout17.xml"/><Relationship Id="rId11" Type="http://schemas.openxmlformats.org/officeDocument/2006/relationships/tags" Target="../tags/tag237.xml"/><Relationship Id="rId10" Type="http://schemas.openxmlformats.org/officeDocument/2006/relationships/tags" Target="../tags/tag236.xml"/><Relationship Id="rId1" Type="http://schemas.openxmlformats.org/officeDocument/2006/relationships/tags" Target="../tags/tag227.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17.xml"/><Relationship Id="rId7" Type="http://schemas.openxmlformats.org/officeDocument/2006/relationships/tags" Target="../tags/tag244.xml"/><Relationship Id="rId6" Type="http://schemas.openxmlformats.org/officeDocument/2006/relationships/tags" Target="../tags/tag243.xml"/><Relationship Id="rId5" Type="http://schemas.openxmlformats.org/officeDocument/2006/relationships/tags" Target="../tags/tag242.xml"/><Relationship Id="rId4" Type="http://schemas.openxmlformats.org/officeDocument/2006/relationships/tags" Target="../tags/tag241.xml"/><Relationship Id="rId3" Type="http://schemas.openxmlformats.org/officeDocument/2006/relationships/tags" Target="../tags/tag240.xml"/><Relationship Id="rId2" Type="http://schemas.openxmlformats.org/officeDocument/2006/relationships/tags" Target="../tags/tag239.xml"/><Relationship Id="rId1" Type="http://schemas.openxmlformats.org/officeDocument/2006/relationships/tags" Target="../tags/tag238.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17.xml"/><Relationship Id="rId7" Type="http://schemas.openxmlformats.org/officeDocument/2006/relationships/tags" Target="../tags/tag251.xml"/><Relationship Id="rId6" Type="http://schemas.openxmlformats.org/officeDocument/2006/relationships/tags" Target="../tags/tag250.xml"/><Relationship Id="rId5" Type="http://schemas.openxmlformats.org/officeDocument/2006/relationships/tags" Target="../tags/tag249.xml"/><Relationship Id="rId4" Type="http://schemas.openxmlformats.org/officeDocument/2006/relationships/tags" Target="../tags/tag248.xml"/><Relationship Id="rId3" Type="http://schemas.openxmlformats.org/officeDocument/2006/relationships/tags" Target="../tags/tag247.xml"/><Relationship Id="rId2" Type="http://schemas.openxmlformats.org/officeDocument/2006/relationships/tags" Target="../tags/tag246.xml"/><Relationship Id="rId1" Type="http://schemas.openxmlformats.org/officeDocument/2006/relationships/tags" Target="../tags/tag245.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3.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tags" Target="../tags/tag252.xml"/></Relationships>
</file>

<file path=ppt/slides/_rels/slide16.xml.rels><?xml version="1.0" encoding="UTF-8" standalone="yes"?>
<Relationships xmlns="http://schemas.openxmlformats.org/package/2006/relationships"><Relationship Id="rId9" Type="http://schemas.openxmlformats.org/officeDocument/2006/relationships/tags" Target="../tags/tag263.xml"/><Relationship Id="rId8" Type="http://schemas.openxmlformats.org/officeDocument/2006/relationships/tags" Target="../tags/tag262.xml"/><Relationship Id="rId7" Type="http://schemas.openxmlformats.org/officeDocument/2006/relationships/tags" Target="../tags/tag261.xml"/><Relationship Id="rId6" Type="http://schemas.openxmlformats.org/officeDocument/2006/relationships/tags" Target="../tags/tag260.xml"/><Relationship Id="rId5" Type="http://schemas.openxmlformats.org/officeDocument/2006/relationships/tags" Target="../tags/tag259.xml"/><Relationship Id="rId4" Type="http://schemas.openxmlformats.org/officeDocument/2006/relationships/tags" Target="../tags/tag258.xml"/><Relationship Id="rId3" Type="http://schemas.openxmlformats.org/officeDocument/2006/relationships/tags" Target="../tags/tag257.xml"/><Relationship Id="rId2" Type="http://schemas.openxmlformats.org/officeDocument/2006/relationships/tags" Target="../tags/tag256.xml"/><Relationship Id="rId12" Type="http://schemas.openxmlformats.org/officeDocument/2006/relationships/slideLayout" Target="../slideLayouts/slideLayout17.xml"/><Relationship Id="rId11" Type="http://schemas.openxmlformats.org/officeDocument/2006/relationships/tags" Target="../tags/tag265.xml"/><Relationship Id="rId10" Type="http://schemas.openxmlformats.org/officeDocument/2006/relationships/tags" Target="../tags/tag264.xml"/><Relationship Id="rId1" Type="http://schemas.openxmlformats.org/officeDocument/2006/relationships/tags" Target="../tags/tag255.xml"/></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tags" Target="../tags/tag271.xml"/><Relationship Id="rId5" Type="http://schemas.openxmlformats.org/officeDocument/2006/relationships/tags" Target="../tags/tag270.xml"/><Relationship Id="rId4" Type="http://schemas.openxmlformats.org/officeDocument/2006/relationships/tags" Target="../tags/tag269.xml"/><Relationship Id="rId3" Type="http://schemas.openxmlformats.org/officeDocument/2006/relationships/tags" Target="../tags/tag268.xml"/><Relationship Id="rId2" Type="http://schemas.openxmlformats.org/officeDocument/2006/relationships/tags" Target="../tags/tag267.xml"/><Relationship Id="rId1" Type="http://schemas.openxmlformats.org/officeDocument/2006/relationships/tags" Target="../tags/tag266.xml"/></Relationships>
</file>

<file path=ppt/slides/_rels/slide18.xml.rels><?xml version="1.0" encoding="UTF-8" standalone="yes"?>
<Relationships xmlns="http://schemas.openxmlformats.org/package/2006/relationships"><Relationship Id="rId9" Type="http://schemas.openxmlformats.org/officeDocument/2006/relationships/tags" Target="../tags/tag280.xml"/><Relationship Id="rId8" Type="http://schemas.openxmlformats.org/officeDocument/2006/relationships/tags" Target="../tags/tag279.xml"/><Relationship Id="rId7" Type="http://schemas.openxmlformats.org/officeDocument/2006/relationships/tags" Target="../tags/tag278.xml"/><Relationship Id="rId6" Type="http://schemas.openxmlformats.org/officeDocument/2006/relationships/tags" Target="../tags/tag277.xml"/><Relationship Id="rId5" Type="http://schemas.openxmlformats.org/officeDocument/2006/relationships/tags" Target="../tags/tag276.xml"/><Relationship Id="rId4" Type="http://schemas.openxmlformats.org/officeDocument/2006/relationships/tags" Target="../tags/tag275.xml"/><Relationship Id="rId3" Type="http://schemas.openxmlformats.org/officeDocument/2006/relationships/tags" Target="../tags/tag274.xml"/><Relationship Id="rId2" Type="http://schemas.openxmlformats.org/officeDocument/2006/relationships/tags" Target="../tags/tag273.xml"/><Relationship Id="rId12" Type="http://schemas.openxmlformats.org/officeDocument/2006/relationships/slideLayout" Target="../slideLayouts/slideLayout17.xml"/><Relationship Id="rId11" Type="http://schemas.openxmlformats.org/officeDocument/2006/relationships/tags" Target="../tags/tag282.xml"/><Relationship Id="rId10" Type="http://schemas.openxmlformats.org/officeDocument/2006/relationships/tags" Target="../tags/tag281.xml"/><Relationship Id="rId1" Type="http://schemas.openxmlformats.org/officeDocument/2006/relationships/tags" Target="../tags/tag272.xml"/></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tags" Target="../tags/tag288.xml"/><Relationship Id="rId5" Type="http://schemas.openxmlformats.org/officeDocument/2006/relationships/tags" Target="../tags/tag287.xml"/><Relationship Id="rId4" Type="http://schemas.openxmlformats.org/officeDocument/2006/relationships/tags" Target="../tags/tag286.xml"/><Relationship Id="rId3" Type="http://schemas.openxmlformats.org/officeDocument/2006/relationships/tags" Target="../tags/tag285.xml"/><Relationship Id="rId2" Type="http://schemas.openxmlformats.org/officeDocument/2006/relationships/tags" Target="../tags/tag284.xml"/><Relationship Id="rId1" Type="http://schemas.openxmlformats.org/officeDocument/2006/relationships/tags" Target="../tags/tag283.xml"/></Relationships>
</file>

<file path=ppt/slides/_rels/slide2.xml.rels><?xml version="1.0" encoding="UTF-8" standalone="yes"?>
<Relationships xmlns="http://schemas.openxmlformats.org/package/2006/relationships"><Relationship Id="rId9" Type="http://schemas.openxmlformats.org/officeDocument/2006/relationships/tags" Target="../tags/tag139.xml"/><Relationship Id="rId8" Type="http://schemas.openxmlformats.org/officeDocument/2006/relationships/tags" Target="../tags/tag138.xml"/><Relationship Id="rId7" Type="http://schemas.openxmlformats.org/officeDocument/2006/relationships/tags" Target="../tags/tag137.xml"/><Relationship Id="rId6" Type="http://schemas.openxmlformats.org/officeDocument/2006/relationships/tags" Target="../tags/tag136.xml"/><Relationship Id="rId5" Type="http://schemas.openxmlformats.org/officeDocument/2006/relationships/tags" Target="../tags/tag135.xml"/><Relationship Id="rId4" Type="http://schemas.openxmlformats.org/officeDocument/2006/relationships/tags" Target="../tags/tag134.xml"/><Relationship Id="rId3" Type="http://schemas.openxmlformats.org/officeDocument/2006/relationships/tags" Target="../tags/tag133.xml"/><Relationship Id="rId20" Type="http://schemas.openxmlformats.org/officeDocument/2006/relationships/slideLayout" Target="../slideLayouts/slideLayout17.xml"/><Relationship Id="rId2" Type="http://schemas.openxmlformats.org/officeDocument/2006/relationships/tags" Target="../tags/tag132.xml"/><Relationship Id="rId19" Type="http://schemas.openxmlformats.org/officeDocument/2006/relationships/tags" Target="../tags/tag149.xml"/><Relationship Id="rId18" Type="http://schemas.openxmlformats.org/officeDocument/2006/relationships/tags" Target="../tags/tag148.xml"/><Relationship Id="rId17" Type="http://schemas.openxmlformats.org/officeDocument/2006/relationships/tags" Target="../tags/tag147.xml"/><Relationship Id="rId16" Type="http://schemas.openxmlformats.org/officeDocument/2006/relationships/tags" Target="../tags/tag146.xml"/><Relationship Id="rId15" Type="http://schemas.openxmlformats.org/officeDocument/2006/relationships/tags" Target="../tags/tag145.xml"/><Relationship Id="rId14" Type="http://schemas.openxmlformats.org/officeDocument/2006/relationships/tags" Target="../tags/tag144.xml"/><Relationship Id="rId13" Type="http://schemas.openxmlformats.org/officeDocument/2006/relationships/tags" Target="../tags/tag143.xml"/><Relationship Id="rId12" Type="http://schemas.openxmlformats.org/officeDocument/2006/relationships/tags" Target="../tags/tag142.xml"/><Relationship Id="rId11" Type="http://schemas.openxmlformats.org/officeDocument/2006/relationships/tags" Target="../tags/tag141.xml"/><Relationship Id="rId10" Type="http://schemas.openxmlformats.org/officeDocument/2006/relationships/tags" Target="../tags/tag140.xml"/><Relationship Id="rId1" Type="http://schemas.openxmlformats.org/officeDocument/2006/relationships/tags" Target="../tags/tag131.xml"/></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tags" Target="../tags/tag294.xml"/><Relationship Id="rId5" Type="http://schemas.openxmlformats.org/officeDocument/2006/relationships/tags" Target="../tags/tag293.xml"/><Relationship Id="rId4" Type="http://schemas.openxmlformats.org/officeDocument/2006/relationships/tags" Target="../tags/tag292.xml"/><Relationship Id="rId3" Type="http://schemas.openxmlformats.org/officeDocument/2006/relationships/tags" Target="../tags/tag291.xml"/><Relationship Id="rId2" Type="http://schemas.openxmlformats.org/officeDocument/2006/relationships/tags" Target="../tags/tag290.xml"/><Relationship Id="rId1" Type="http://schemas.openxmlformats.org/officeDocument/2006/relationships/tags" Target="../tags/tag289.xml"/></Relationships>
</file>

<file path=ppt/slides/_rels/slide21.xml.rels><?xml version="1.0" encoding="UTF-8" standalone="yes"?>
<Relationships xmlns="http://schemas.openxmlformats.org/package/2006/relationships"><Relationship Id="rId9" Type="http://schemas.openxmlformats.org/officeDocument/2006/relationships/tags" Target="../tags/tag303.xml"/><Relationship Id="rId8" Type="http://schemas.openxmlformats.org/officeDocument/2006/relationships/tags" Target="../tags/tag302.xml"/><Relationship Id="rId7" Type="http://schemas.openxmlformats.org/officeDocument/2006/relationships/tags" Target="../tags/tag301.xml"/><Relationship Id="rId6" Type="http://schemas.openxmlformats.org/officeDocument/2006/relationships/tags" Target="../tags/tag300.xml"/><Relationship Id="rId5" Type="http://schemas.openxmlformats.org/officeDocument/2006/relationships/tags" Target="../tags/tag299.xml"/><Relationship Id="rId4" Type="http://schemas.openxmlformats.org/officeDocument/2006/relationships/tags" Target="../tags/tag298.xml"/><Relationship Id="rId3" Type="http://schemas.openxmlformats.org/officeDocument/2006/relationships/tags" Target="../tags/tag297.xml"/><Relationship Id="rId2" Type="http://schemas.openxmlformats.org/officeDocument/2006/relationships/tags" Target="../tags/tag296.xml"/><Relationship Id="rId13" Type="http://schemas.openxmlformats.org/officeDocument/2006/relationships/slideLayout" Target="../slideLayouts/slideLayout17.xml"/><Relationship Id="rId12" Type="http://schemas.openxmlformats.org/officeDocument/2006/relationships/tags" Target="../tags/tag306.xml"/><Relationship Id="rId11" Type="http://schemas.openxmlformats.org/officeDocument/2006/relationships/tags" Target="../tags/tag305.xml"/><Relationship Id="rId10" Type="http://schemas.openxmlformats.org/officeDocument/2006/relationships/tags" Target="../tags/tag304.xml"/><Relationship Id="rId1" Type="http://schemas.openxmlformats.org/officeDocument/2006/relationships/tags" Target="../tags/tag295.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3.xml"/><Relationship Id="rId3" Type="http://schemas.openxmlformats.org/officeDocument/2006/relationships/tags" Target="../tags/tag309.xml"/><Relationship Id="rId2" Type="http://schemas.openxmlformats.org/officeDocument/2006/relationships/tags" Target="../tags/tag308.xml"/><Relationship Id="rId1" Type="http://schemas.openxmlformats.org/officeDocument/2006/relationships/tags" Target="../tags/tag307.xml"/></Relationships>
</file>

<file path=ppt/slides/_rels/slide23.xml.rels><?xml version="1.0" encoding="UTF-8" standalone="yes"?>
<Relationships xmlns="http://schemas.openxmlformats.org/package/2006/relationships"><Relationship Id="rId9" Type="http://schemas.openxmlformats.org/officeDocument/2006/relationships/tags" Target="../tags/tag318.xml"/><Relationship Id="rId8" Type="http://schemas.openxmlformats.org/officeDocument/2006/relationships/tags" Target="../tags/tag317.xml"/><Relationship Id="rId7" Type="http://schemas.openxmlformats.org/officeDocument/2006/relationships/tags" Target="../tags/tag316.xml"/><Relationship Id="rId6" Type="http://schemas.openxmlformats.org/officeDocument/2006/relationships/tags" Target="../tags/tag315.xml"/><Relationship Id="rId5" Type="http://schemas.openxmlformats.org/officeDocument/2006/relationships/tags" Target="../tags/tag314.xml"/><Relationship Id="rId4" Type="http://schemas.openxmlformats.org/officeDocument/2006/relationships/tags" Target="../tags/tag313.xml"/><Relationship Id="rId3" Type="http://schemas.openxmlformats.org/officeDocument/2006/relationships/tags" Target="../tags/tag312.xml"/><Relationship Id="rId2" Type="http://schemas.openxmlformats.org/officeDocument/2006/relationships/tags" Target="../tags/tag311.xml"/><Relationship Id="rId13" Type="http://schemas.openxmlformats.org/officeDocument/2006/relationships/slideLayout" Target="../slideLayouts/slideLayout17.xml"/><Relationship Id="rId12" Type="http://schemas.openxmlformats.org/officeDocument/2006/relationships/tags" Target="../tags/tag320.xml"/><Relationship Id="rId11" Type="http://schemas.openxmlformats.org/officeDocument/2006/relationships/image" Target="../media/image1.emf"/><Relationship Id="rId10" Type="http://schemas.openxmlformats.org/officeDocument/2006/relationships/tags" Target="../tags/tag319.xml"/><Relationship Id="rId1" Type="http://schemas.openxmlformats.org/officeDocument/2006/relationships/tags" Target="../tags/tag310.xml"/></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17.xml"/><Relationship Id="rId7" Type="http://schemas.openxmlformats.org/officeDocument/2006/relationships/tags" Target="../tags/tag326.xml"/><Relationship Id="rId6" Type="http://schemas.openxmlformats.org/officeDocument/2006/relationships/image" Target="../media/image2.png"/><Relationship Id="rId5" Type="http://schemas.openxmlformats.org/officeDocument/2006/relationships/tags" Target="../tags/tag325.xml"/><Relationship Id="rId4" Type="http://schemas.openxmlformats.org/officeDocument/2006/relationships/tags" Target="../tags/tag324.xml"/><Relationship Id="rId3" Type="http://schemas.openxmlformats.org/officeDocument/2006/relationships/tags" Target="../tags/tag323.xml"/><Relationship Id="rId2" Type="http://schemas.openxmlformats.org/officeDocument/2006/relationships/tags" Target="../tags/tag322.xml"/><Relationship Id="rId1" Type="http://schemas.openxmlformats.org/officeDocument/2006/relationships/tags" Target="../tags/tag321.xml"/></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17.xml"/><Relationship Id="rId7" Type="http://schemas.openxmlformats.org/officeDocument/2006/relationships/tags" Target="../tags/tag332.xml"/><Relationship Id="rId6" Type="http://schemas.openxmlformats.org/officeDocument/2006/relationships/image" Target="../media/image3.png"/><Relationship Id="rId5" Type="http://schemas.openxmlformats.org/officeDocument/2006/relationships/tags" Target="../tags/tag331.xml"/><Relationship Id="rId4" Type="http://schemas.openxmlformats.org/officeDocument/2006/relationships/tags" Target="../tags/tag330.xml"/><Relationship Id="rId3" Type="http://schemas.openxmlformats.org/officeDocument/2006/relationships/tags" Target="../tags/tag329.xml"/><Relationship Id="rId2" Type="http://schemas.openxmlformats.org/officeDocument/2006/relationships/tags" Target="../tags/tag328.xml"/><Relationship Id="rId1" Type="http://schemas.openxmlformats.org/officeDocument/2006/relationships/tags" Target="../tags/tag327.xml"/></Relationships>
</file>

<file path=ppt/slides/_rels/slide26.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tags" Target="../tags/tag339.xml"/><Relationship Id="rId7" Type="http://schemas.openxmlformats.org/officeDocument/2006/relationships/image" Target="../media/image4.png"/><Relationship Id="rId6" Type="http://schemas.openxmlformats.org/officeDocument/2006/relationships/tags" Target="../tags/tag338.xml"/><Relationship Id="rId5" Type="http://schemas.openxmlformats.org/officeDocument/2006/relationships/tags" Target="../tags/tag337.xml"/><Relationship Id="rId4" Type="http://schemas.openxmlformats.org/officeDocument/2006/relationships/tags" Target="../tags/tag336.xml"/><Relationship Id="rId3" Type="http://schemas.openxmlformats.org/officeDocument/2006/relationships/tags" Target="../tags/tag335.xml"/><Relationship Id="rId2" Type="http://schemas.openxmlformats.org/officeDocument/2006/relationships/tags" Target="../tags/tag334.xml"/><Relationship Id="rId1" Type="http://schemas.openxmlformats.org/officeDocument/2006/relationships/tags" Target="../tags/tag333.xml"/></Relationships>
</file>

<file path=ppt/slides/_rels/slide27.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tags" Target="../tags/tag346.xml"/><Relationship Id="rId7" Type="http://schemas.openxmlformats.org/officeDocument/2006/relationships/image" Target="../media/image5.png"/><Relationship Id="rId6" Type="http://schemas.openxmlformats.org/officeDocument/2006/relationships/tags" Target="../tags/tag345.xml"/><Relationship Id="rId5" Type="http://schemas.openxmlformats.org/officeDocument/2006/relationships/tags" Target="../tags/tag344.xml"/><Relationship Id="rId4" Type="http://schemas.openxmlformats.org/officeDocument/2006/relationships/tags" Target="../tags/tag343.xml"/><Relationship Id="rId3" Type="http://schemas.openxmlformats.org/officeDocument/2006/relationships/tags" Target="../tags/tag342.xml"/><Relationship Id="rId2" Type="http://schemas.openxmlformats.org/officeDocument/2006/relationships/tags" Target="../tags/tag341.xml"/><Relationship Id="rId1" Type="http://schemas.openxmlformats.org/officeDocument/2006/relationships/tags" Target="../tags/tag340.xml"/></Relationships>
</file>

<file path=ppt/slides/_rels/slide28.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tags" Target="../tags/tag353.xml"/><Relationship Id="rId7" Type="http://schemas.openxmlformats.org/officeDocument/2006/relationships/image" Target="../media/image6.png"/><Relationship Id="rId6" Type="http://schemas.openxmlformats.org/officeDocument/2006/relationships/tags" Target="../tags/tag352.xml"/><Relationship Id="rId5" Type="http://schemas.openxmlformats.org/officeDocument/2006/relationships/tags" Target="../tags/tag351.xml"/><Relationship Id="rId4" Type="http://schemas.openxmlformats.org/officeDocument/2006/relationships/tags" Target="../tags/tag350.xml"/><Relationship Id="rId3" Type="http://schemas.openxmlformats.org/officeDocument/2006/relationships/tags" Target="../tags/tag349.xml"/><Relationship Id="rId2" Type="http://schemas.openxmlformats.org/officeDocument/2006/relationships/tags" Target="../tags/tag348.xml"/><Relationship Id="rId1" Type="http://schemas.openxmlformats.org/officeDocument/2006/relationships/tags" Target="../tags/tag347.xml"/></Relationships>
</file>

<file path=ppt/slides/_rels/slide29.xml.rels><?xml version="1.0" encoding="UTF-8" standalone="yes"?>
<Relationships xmlns="http://schemas.openxmlformats.org/package/2006/relationships"><Relationship Id="rId9" Type="http://schemas.openxmlformats.org/officeDocument/2006/relationships/tags" Target="../tags/tag361.xml"/><Relationship Id="rId8" Type="http://schemas.openxmlformats.org/officeDocument/2006/relationships/image" Target="../media/image7.png"/><Relationship Id="rId7" Type="http://schemas.openxmlformats.org/officeDocument/2006/relationships/tags" Target="../tags/tag360.xml"/><Relationship Id="rId6" Type="http://schemas.openxmlformats.org/officeDocument/2006/relationships/tags" Target="../tags/tag359.xml"/><Relationship Id="rId5" Type="http://schemas.openxmlformats.org/officeDocument/2006/relationships/tags" Target="../tags/tag358.xml"/><Relationship Id="rId4" Type="http://schemas.openxmlformats.org/officeDocument/2006/relationships/tags" Target="../tags/tag357.xml"/><Relationship Id="rId3" Type="http://schemas.openxmlformats.org/officeDocument/2006/relationships/tags" Target="../tags/tag356.xml"/><Relationship Id="rId2" Type="http://schemas.openxmlformats.org/officeDocument/2006/relationships/tags" Target="../tags/tag355.xml"/><Relationship Id="rId10" Type="http://schemas.openxmlformats.org/officeDocument/2006/relationships/slideLayout" Target="../slideLayouts/slideLayout17.xml"/><Relationship Id="rId1" Type="http://schemas.openxmlformats.org/officeDocument/2006/relationships/tags" Target="../tags/tag354.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3.xml"/><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s>
</file>

<file path=ppt/slides/_rels/slide30.xml.rels><?xml version="1.0" encoding="UTF-8" standalone="yes"?>
<Relationships xmlns="http://schemas.openxmlformats.org/package/2006/relationships"><Relationship Id="rId9" Type="http://schemas.openxmlformats.org/officeDocument/2006/relationships/tags" Target="../tags/tag369.xml"/><Relationship Id="rId8" Type="http://schemas.openxmlformats.org/officeDocument/2006/relationships/image" Target="../media/image8.emf"/><Relationship Id="rId7" Type="http://schemas.openxmlformats.org/officeDocument/2006/relationships/tags" Target="../tags/tag368.xml"/><Relationship Id="rId6" Type="http://schemas.openxmlformats.org/officeDocument/2006/relationships/tags" Target="../tags/tag367.xml"/><Relationship Id="rId5" Type="http://schemas.openxmlformats.org/officeDocument/2006/relationships/tags" Target="../tags/tag366.xml"/><Relationship Id="rId4" Type="http://schemas.openxmlformats.org/officeDocument/2006/relationships/tags" Target="../tags/tag365.xml"/><Relationship Id="rId3" Type="http://schemas.openxmlformats.org/officeDocument/2006/relationships/tags" Target="../tags/tag364.xml"/><Relationship Id="rId2" Type="http://schemas.openxmlformats.org/officeDocument/2006/relationships/tags" Target="../tags/tag363.xml"/><Relationship Id="rId10" Type="http://schemas.openxmlformats.org/officeDocument/2006/relationships/slideLayout" Target="../slideLayouts/slideLayout17.xml"/><Relationship Id="rId1" Type="http://schemas.openxmlformats.org/officeDocument/2006/relationships/tags" Target="../tags/tag362.xml"/></Relationships>
</file>

<file path=ppt/slides/_rels/slide31.xml.rels><?xml version="1.0" encoding="UTF-8" standalone="yes"?>
<Relationships xmlns="http://schemas.openxmlformats.org/package/2006/relationships"><Relationship Id="rId9" Type="http://schemas.openxmlformats.org/officeDocument/2006/relationships/tags" Target="../tags/tag377.xml"/><Relationship Id="rId8" Type="http://schemas.openxmlformats.org/officeDocument/2006/relationships/image" Target="../media/image9.emf"/><Relationship Id="rId7" Type="http://schemas.openxmlformats.org/officeDocument/2006/relationships/tags" Target="../tags/tag376.xml"/><Relationship Id="rId6" Type="http://schemas.openxmlformats.org/officeDocument/2006/relationships/tags" Target="../tags/tag375.xml"/><Relationship Id="rId5" Type="http://schemas.openxmlformats.org/officeDocument/2006/relationships/tags" Target="../tags/tag374.xml"/><Relationship Id="rId4" Type="http://schemas.openxmlformats.org/officeDocument/2006/relationships/tags" Target="../tags/tag373.xml"/><Relationship Id="rId3" Type="http://schemas.openxmlformats.org/officeDocument/2006/relationships/tags" Target="../tags/tag372.xml"/><Relationship Id="rId2" Type="http://schemas.openxmlformats.org/officeDocument/2006/relationships/tags" Target="../tags/tag371.xml"/><Relationship Id="rId10" Type="http://schemas.openxmlformats.org/officeDocument/2006/relationships/slideLayout" Target="../slideLayouts/slideLayout17.xml"/><Relationship Id="rId1" Type="http://schemas.openxmlformats.org/officeDocument/2006/relationships/tags" Target="../tags/tag370.xml"/></Relationships>
</file>

<file path=ppt/slides/_rels/slide32.xml.rels><?xml version="1.0" encoding="UTF-8" standalone="yes"?>
<Relationships xmlns="http://schemas.openxmlformats.org/package/2006/relationships"><Relationship Id="rId9" Type="http://schemas.openxmlformats.org/officeDocument/2006/relationships/tags" Target="../tags/tag385.xml"/><Relationship Id="rId8" Type="http://schemas.openxmlformats.org/officeDocument/2006/relationships/image" Target="../media/image10.emf"/><Relationship Id="rId7" Type="http://schemas.openxmlformats.org/officeDocument/2006/relationships/tags" Target="../tags/tag384.xml"/><Relationship Id="rId6" Type="http://schemas.openxmlformats.org/officeDocument/2006/relationships/tags" Target="../tags/tag383.xml"/><Relationship Id="rId5" Type="http://schemas.openxmlformats.org/officeDocument/2006/relationships/tags" Target="../tags/tag382.xml"/><Relationship Id="rId4" Type="http://schemas.openxmlformats.org/officeDocument/2006/relationships/tags" Target="../tags/tag381.xml"/><Relationship Id="rId3" Type="http://schemas.openxmlformats.org/officeDocument/2006/relationships/tags" Target="../tags/tag380.xml"/><Relationship Id="rId2" Type="http://schemas.openxmlformats.org/officeDocument/2006/relationships/tags" Target="../tags/tag379.xml"/><Relationship Id="rId10" Type="http://schemas.openxmlformats.org/officeDocument/2006/relationships/slideLayout" Target="../slideLayouts/slideLayout17.xml"/><Relationship Id="rId1" Type="http://schemas.openxmlformats.org/officeDocument/2006/relationships/tags" Target="../tags/tag378.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tags" Target="../tags/tag387.xml"/><Relationship Id="rId1" Type="http://schemas.openxmlformats.org/officeDocument/2006/relationships/tags" Target="../tags/tag386.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tags" Target="../tags/tag158.xml"/><Relationship Id="rId5" Type="http://schemas.openxmlformats.org/officeDocument/2006/relationships/tags" Target="../tags/tag157.xml"/><Relationship Id="rId4" Type="http://schemas.openxmlformats.org/officeDocument/2006/relationships/tags" Target="../tags/tag156.xml"/><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tags" Target="../tags/tag153.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tags" Target="../tags/tag162.xml"/><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tags" Target="../tags/tag159.xml"/></Relationships>
</file>

<file path=ppt/slides/_rels/slide6.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tags" Target="../tags/tag172.xml"/><Relationship Id="rId7" Type="http://schemas.openxmlformats.org/officeDocument/2006/relationships/tags" Target="../tags/tag171.xml"/><Relationship Id="rId6" Type="http://schemas.openxmlformats.org/officeDocument/2006/relationships/tags" Target="../tags/tag170.xml"/><Relationship Id="rId5" Type="http://schemas.openxmlformats.org/officeDocument/2006/relationships/tags" Target="../tags/tag169.xml"/><Relationship Id="rId4" Type="http://schemas.openxmlformats.org/officeDocument/2006/relationships/tags" Target="../tags/tag168.xml"/><Relationship Id="rId3" Type="http://schemas.openxmlformats.org/officeDocument/2006/relationships/tags" Target="../tags/tag167.xml"/><Relationship Id="rId2" Type="http://schemas.openxmlformats.org/officeDocument/2006/relationships/tags" Target="../tags/tag166.xml"/><Relationship Id="rId12" Type="http://schemas.openxmlformats.org/officeDocument/2006/relationships/slideLayout" Target="../slideLayouts/slideLayout17.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tags" Target="../tags/tag165.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tags" Target="../tags/tag181.xml"/><Relationship Id="rId5" Type="http://schemas.openxmlformats.org/officeDocument/2006/relationships/tags" Target="../tags/tag180.xml"/><Relationship Id="rId4" Type="http://schemas.openxmlformats.org/officeDocument/2006/relationships/tags" Target="../tags/tag179.xml"/><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tags" Target="../tags/tag187.xml"/><Relationship Id="rId5" Type="http://schemas.openxmlformats.org/officeDocument/2006/relationships/tags" Target="../tags/tag186.xml"/><Relationship Id="rId4" Type="http://schemas.openxmlformats.org/officeDocument/2006/relationships/tags" Target="../tags/tag185.xml"/><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tags" Target="../tags/tag182.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3.xml"/><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tags" Target="../tags/tag18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custDataLst>
              <p:tags r:id="rId1"/>
            </p:custDataLst>
          </p:nvPr>
        </p:nvSpPr>
        <p:spPr/>
        <p:txBody>
          <a:bodyPr>
            <a:normAutofit fontScale="90000"/>
          </a:bodyPr>
          <a:lstStyle/>
          <a:p>
            <a:r>
              <a:rPr lang="zh-CN" altLang="en-US" sz="6555" dirty="0">
                <a:solidFill>
                  <a:schemeClr val="accent1"/>
                </a:solidFill>
                <a:sym typeface="Arial" panose="020B0604020202020204" pitchFamily="34" charset="0"/>
              </a:rPr>
              <a:t>基于TextCNN网络的新闻文本分类</a:t>
            </a:r>
            <a:endParaRPr lang="zh-CN" altLang="en-US" sz="6555" dirty="0">
              <a:solidFill>
                <a:schemeClr val="accent1"/>
              </a:solidFill>
              <a:sym typeface="Arial" panose="020B0604020202020204" pitchFamily="3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微软雅黑" panose="020B0503020204020204" charset="-122"/>
                <a:ea typeface="微软雅黑" panose="020B0503020204020204" charset="-122"/>
                <a:sym typeface="微软雅黑" panose="020B0503020204020204" charset="-122"/>
              </a:rPr>
              <a:t>文本清洗</a:t>
            </a:r>
            <a:endParaRPr lang="zh-CN" dirty="0" err="1">
              <a:solidFill>
                <a:schemeClr val="dk1"/>
              </a:solidFill>
              <a:latin typeface="微软雅黑" panose="020B0503020204020204" charset="-122"/>
              <a:ea typeface="微软雅黑" panose="020B0503020204020204" charset="-122"/>
              <a:sym typeface="微软雅黑" panose="020B0503020204020204" charset="-122"/>
            </a:endParaRPr>
          </a:p>
        </p:txBody>
      </p:sp>
      <p:sp>
        <p:nvSpPr>
          <p:cNvPr id="13" name="任意多边形 12"/>
          <p:cNvSpPr/>
          <p:nvPr>
            <p:custDataLst>
              <p:tags r:id="rId5"/>
            </p:custDataLst>
          </p:nvPr>
        </p:nvSpPr>
        <p:spPr>
          <a:xfrm>
            <a:off x="1465933" y="2117656"/>
            <a:ext cx="2617231" cy="2745192"/>
          </a:xfrm>
          <a:custGeom>
            <a:avLst/>
            <a:gdLst>
              <a:gd name="adj" fmla="val 4442"/>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6320" h="6629">
                <a:moveTo>
                  <a:pt x="277" y="0"/>
                </a:moveTo>
                <a:lnTo>
                  <a:pt x="6043" y="0"/>
                </a:lnTo>
                <a:cubicBezTo>
                  <a:pt x="6196" y="0"/>
                  <a:pt x="6320" y="124"/>
                  <a:pt x="6320" y="277"/>
                </a:cubicBezTo>
                <a:lnTo>
                  <a:pt x="6320" y="5963"/>
                </a:lnTo>
                <a:cubicBezTo>
                  <a:pt x="6320" y="6116"/>
                  <a:pt x="6196" y="6240"/>
                  <a:pt x="6043" y="6240"/>
                </a:cubicBezTo>
                <a:lnTo>
                  <a:pt x="1062" y="6240"/>
                </a:lnTo>
                <a:lnTo>
                  <a:pt x="673" y="6629"/>
                </a:lnTo>
                <a:lnTo>
                  <a:pt x="673" y="6240"/>
                </a:lnTo>
                <a:lnTo>
                  <a:pt x="277" y="6240"/>
                </a:lnTo>
                <a:cubicBezTo>
                  <a:pt x="124" y="6240"/>
                  <a:pt x="0" y="6116"/>
                  <a:pt x="0" y="5963"/>
                </a:cubicBezTo>
                <a:lnTo>
                  <a:pt x="0" y="277"/>
                </a:lnTo>
                <a:cubicBezTo>
                  <a:pt x="0" y="124"/>
                  <a:pt x="124" y="0"/>
                  <a:pt x="277" y="0"/>
                </a:cubicBezTo>
                <a:close/>
              </a:path>
            </a:pathLst>
          </a:custGeom>
          <a:solidFill>
            <a:schemeClr val="accent1">
              <a:alpha val="10000"/>
            </a:schemeClr>
          </a:solidFill>
          <a:ln>
            <a:solidFill>
              <a:schemeClr val="dk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latin typeface="微软雅黑" panose="020B0503020204020204" charset="-122"/>
              <a:ea typeface="微软雅黑" panose="020B0503020204020204" charset="-122"/>
            </a:endParaRPr>
          </a:p>
        </p:txBody>
      </p:sp>
      <p:sp>
        <p:nvSpPr>
          <p:cNvPr id="4" name="文本框 3"/>
          <p:cNvSpPr txBox="1"/>
          <p:nvPr>
            <p:custDataLst>
              <p:tags r:id="rId6"/>
            </p:custDataLst>
          </p:nvPr>
        </p:nvSpPr>
        <p:spPr>
          <a:xfrm>
            <a:off x="1506808" y="2323982"/>
            <a:ext cx="2616736" cy="2211679"/>
          </a:xfrm>
          <a:prstGeom prst="rect">
            <a:avLst/>
          </a:prstGeom>
          <a:noFill/>
        </p:spPr>
        <p:txBody>
          <a:bodyPr wrap="square" rtlCol="0" anchor="ctr" anchorCtr="0">
            <a:normAutofit fontScale="90000"/>
          </a:bodyPr>
          <a:p>
            <a:pPr>
              <a:lnSpc>
                <a:spcPct val="130000"/>
              </a:lnSpc>
            </a:pPr>
            <a:r>
              <a:rPr lang="zh-CN" altLang="en-US" sz="1200" spc="150">
                <a:solidFill>
                  <a:schemeClr val="dk1">
                    <a:lumMod val="85000"/>
                    <a:lumOff val="15000"/>
                  </a:schemeClr>
                </a:solidFill>
                <a:uFillTx/>
                <a:latin typeface="微软雅黑" panose="020B0503020204020204" charset="-122"/>
                <a:ea typeface="微软雅黑" panose="020B0503020204020204" charset="-122"/>
                <a:cs typeface="微软雅黑" panose="020B0503020204020204" charset="-122"/>
                <a:sym typeface="+mn-ea"/>
              </a:rPr>
              <a:t>文本清洗通常包括以下几个步骤：去除非字母字符、转换大小写、去除停用词、词干提取和标记化。其中，停用词是指在文本中频繁出现但通常不携带很多信息的词语，如“的”、“是”、“一”等。在textcnn中，去除停用词可以有效减少噪声和冗余信息，从而提高模型的性能。</a:t>
            </a:r>
            <a:endParaRPr lang="zh-CN" altLang="en-US" sz="1200" spc="150">
              <a:solidFill>
                <a:schemeClr val="dk1">
                  <a:lumMod val="85000"/>
                  <a:lumOff val="15000"/>
                </a:schemeClr>
              </a:solidFill>
              <a:uFillTx/>
              <a:latin typeface="微软雅黑" panose="020B0503020204020204" charset="-122"/>
              <a:ea typeface="微软雅黑" panose="020B0503020204020204" charset="-122"/>
              <a:cs typeface="微软雅黑" panose="020B0503020204020204" charset="-122"/>
              <a:sym typeface="+mn-ea"/>
            </a:endParaRPr>
          </a:p>
        </p:txBody>
      </p:sp>
      <p:sp>
        <p:nvSpPr>
          <p:cNvPr id="22" name="任意多边形 21"/>
          <p:cNvSpPr/>
          <p:nvPr>
            <p:custDataLst>
              <p:tags r:id="rId7"/>
            </p:custDataLst>
          </p:nvPr>
        </p:nvSpPr>
        <p:spPr>
          <a:xfrm>
            <a:off x="4771216" y="2117656"/>
            <a:ext cx="2617231" cy="2745192"/>
          </a:xfrm>
          <a:custGeom>
            <a:avLst/>
            <a:gdLst>
              <a:gd name="adj" fmla="val 4442"/>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6320" h="6629">
                <a:moveTo>
                  <a:pt x="277" y="0"/>
                </a:moveTo>
                <a:lnTo>
                  <a:pt x="6043" y="0"/>
                </a:lnTo>
                <a:cubicBezTo>
                  <a:pt x="6196" y="0"/>
                  <a:pt x="6320" y="124"/>
                  <a:pt x="6320" y="277"/>
                </a:cubicBezTo>
                <a:lnTo>
                  <a:pt x="6320" y="5963"/>
                </a:lnTo>
                <a:cubicBezTo>
                  <a:pt x="6320" y="6116"/>
                  <a:pt x="6196" y="6240"/>
                  <a:pt x="6043" y="6240"/>
                </a:cubicBezTo>
                <a:lnTo>
                  <a:pt x="1062" y="6240"/>
                </a:lnTo>
                <a:lnTo>
                  <a:pt x="673" y="6629"/>
                </a:lnTo>
                <a:lnTo>
                  <a:pt x="673" y="6240"/>
                </a:lnTo>
                <a:lnTo>
                  <a:pt x="277" y="6240"/>
                </a:lnTo>
                <a:cubicBezTo>
                  <a:pt x="124" y="6240"/>
                  <a:pt x="0" y="6116"/>
                  <a:pt x="0" y="5963"/>
                </a:cubicBezTo>
                <a:lnTo>
                  <a:pt x="0" y="277"/>
                </a:lnTo>
                <a:cubicBezTo>
                  <a:pt x="0" y="124"/>
                  <a:pt x="124" y="0"/>
                  <a:pt x="277" y="0"/>
                </a:cubicBezTo>
                <a:close/>
              </a:path>
            </a:pathLst>
          </a:custGeom>
          <a:solidFill>
            <a:schemeClr val="accent1">
              <a:alpha val="10000"/>
            </a:schemeClr>
          </a:solidFill>
          <a:ln>
            <a:solidFill>
              <a:schemeClr val="dk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latin typeface="微软雅黑" panose="020B0503020204020204" charset="-122"/>
              <a:ea typeface="微软雅黑" panose="020B0503020204020204" charset="-122"/>
            </a:endParaRPr>
          </a:p>
        </p:txBody>
      </p:sp>
      <p:sp>
        <p:nvSpPr>
          <p:cNvPr id="25" name="空心弧 24"/>
          <p:cNvSpPr/>
          <p:nvPr>
            <p:custDataLst>
              <p:tags r:id="rId8"/>
            </p:custDataLst>
          </p:nvPr>
        </p:nvSpPr>
        <p:spPr>
          <a:xfrm rot="5400000">
            <a:off x="1483986" y="5041832"/>
            <a:ext cx="604052" cy="604052"/>
          </a:xfrm>
          <a:prstGeom prst="blockArc">
            <a:avLst>
              <a:gd name="adj1" fmla="val 10800000"/>
              <a:gd name="adj2" fmla="val 0"/>
              <a:gd name="adj3" fmla="val 13278"/>
            </a:avLst>
          </a:prstGeom>
          <a:solidFill>
            <a:schemeClr val="accent1"/>
          </a:solidFill>
          <a:ln>
            <a:solidFill>
              <a:schemeClr val="dk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dk1"/>
              </a:solidFill>
              <a:latin typeface="微软雅黑" panose="020B0503020204020204" charset="-122"/>
              <a:ea typeface="微软雅黑" panose="020B0503020204020204" charset="-122"/>
            </a:endParaRPr>
          </a:p>
        </p:txBody>
      </p:sp>
      <p:sp>
        <p:nvSpPr>
          <p:cNvPr id="27" name="空心弧 26"/>
          <p:cNvSpPr/>
          <p:nvPr>
            <p:custDataLst>
              <p:tags r:id="rId9"/>
            </p:custDataLst>
          </p:nvPr>
        </p:nvSpPr>
        <p:spPr>
          <a:xfrm rot="16200000">
            <a:off x="1369118" y="5041832"/>
            <a:ext cx="604052" cy="604052"/>
          </a:xfrm>
          <a:prstGeom prst="blockArc">
            <a:avLst>
              <a:gd name="adj1" fmla="val 10800000"/>
              <a:gd name="adj2" fmla="val 0"/>
              <a:gd name="adj3" fmla="val 13278"/>
            </a:avLst>
          </a:prstGeom>
          <a:solidFill>
            <a:schemeClr val="accent1"/>
          </a:solidFill>
          <a:ln>
            <a:solidFill>
              <a:schemeClr val="dk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dk1"/>
              </a:solidFill>
              <a:latin typeface="微软雅黑" panose="020B0503020204020204" charset="-122"/>
              <a:ea typeface="微软雅黑" panose="020B0503020204020204" charset="-122"/>
            </a:endParaRPr>
          </a:p>
        </p:txBody>
      </p:sp>
      <p:sp>
        <p:nvSpPr>
          <p:cNvPr id="28" name="文本框 27"/>
          <p:cNvSpPr txBox="1"/>
          <p:nvPr>
            <p:custDataLst>
              <p:tags r:id="rId10"/>
            </p:custDataLst>
          </p:nvPr>
        </p:nvSpPr>
        <p:spPr>
          <a:xfrm>
            <a:off x="1541691" y="5123955"/>
            <a:ext cx="387489" cy="502235"/>
          </a:xfrm>
          <a:prstGeom prst="rect">
            <a:avLst/>
          </a:prstGeom>
          <a:noFill/>
        </p:spPr>
        <p:txBody>
          <a:bodyPr wrap="square" rtlCol="0" anchor="ctr" anchorCtr="0">
            <a:normAutofit lnSpcReduction="10000"/>
          </a:bodyPr>
          <a:p>
            <a:r>
              <a:rPr lang="en-US" altLang="zh-CN" sz="2400" dirty="0">
                <a:solidFill>
                  <a:schemeClr val="dk1">
                    <a:lumMod val="75000"/>
                    <a:lumOff val="25000"/>
                  </a:schemeClr>
                </a:solidFill>
                <a:latin typeface="微软雅黑" panose="020B0503020204020204" charset="-122"/>
                <a:ea typeface="微软雅黑" panose="020B0503020204020204" charset="-122"/>
              </a:rPr>
              <a:t>1</a:t>
            </a:r>
            <a:endParaRPr lang="en-US" altLang="zh-CN" sz="2400" dirty="0">
              <a:solidFill>
                <a:schemeClr val="dk1">
                  <a:lumMod val="75000"/>
                  <a:lumOff val="25000"/>
                </a:schemeClr>
              </a:solidFill>
              <a:latin typeface="微软雅黑" panose="020B0503020204020204" charset="-122"/>
              <a:ea typeface="微软雅黑" panose="020B0503020204020204" charset="-122"/>
            </a:endParaRPr>
          </a:p>
        </p:txBody>
      </p:sp>
      <p:sp>
        <p:nvSpPr>
          <p:cNvPr id="30" name="椭圆 29"/>
          <p:cNvSpPr/>
          <p:nvPr>
            <p:custDataLst>
              <p:tags r:id="rId11"/>
            </p:custDataLst>
          </p:nvPr>
        </p:nvSpPr>
        <p:spPr>
          <a:xfrm>
            <a:off x="1303266" y="5241863"/>
            <a:ext cx="203991" cy="203991"/>
          </a:xfrm>
          <a:prstGeom prst="ellipse">
            <a:avLst/>
          </a:prstGeom>
          <a:solidFill>
            <a:schemeClr val="lt1"/>
          </a:solidFill>
          <a:ln>
            <a:solidFill>
              <a:schemeClr val="dk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31" name="椭圆 30"/>
          <p:cNvSpPr/>
          <p:nvPr>
            <p:custDataLst>
              <p:tags r:id="rId12"/>
            </p:custDataLst>
          </p:nvPr>
        </p:nvSpPr>
        <p:spPr>
          <a:xfrm>
            <a:off x="1941977" y="5241863"/>
            <a:ext cx="203991" cy="203991"/>
          </a:xfrm>
          <a:prstGeom prst="ellipse">
            <a:avLst/>
          </a:prstGeom>
          <a:solidFill>
            <a:schemeClr val="lt1"/>
          </a:solidFill>
          <a:ln>
            <a:solidFill>
              <a:schemeClr val="dk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38" name="空心弧 37"/>
          <p:cNvSpPr/>
          <p:nvPr>
            <p:custDataLst>
              <p:tags r:id="rId13"/>
            </p:custDataLst>
          </p:nvPr>
        </p:nvSpPr>
        <p:spPr>
          <a:xfrm rot="5400000">
            <a:off x="4848360" y="5041832"/>
            <a:ext cx="604052" cy="604052"/>
          </a:xfrm>
          <a:prstGeom prst="blockArc">
            <a:avLst>
              <a:gd name="adj1" fmla="val 10800000"/>
              <a:gd name="adj2" fmla="val 0"/>
              <a:gd name="adj3" fmla="val 13278"/>
            </a:avLst>
          </a:prstGeom>
          <a:solidFill>
            <a:schemeClr val="accent2"/>
          </a:solidFill>
          <a:ln>
            <a:solidFill>
              <a:schemeClr val="dk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dk1"/>
              </a:solidFill>
              <a:latin typeface="微软雅黑" panose="020B0503020204020204" charset="-122"/>
              <a:ea typeface="微软雅黑" panose="020B0503020204020204" charset="-122"/>
            </a:endParaRPr>
          </a:p>
        </p:txBody>
      </p:sp>
      <p:sp>
        <p:nvSpPr>
          <p:cNvPr id="39" name="空心弧 38"/>
          <p:cNvSpPr/>
          <p:nvPr>
            <p:custDataLst>
              <p:tags r:id="rId14"/>
            </p:custDataLst>
          </p:nvPr>
        </p:nvSpPr>
        <p:spPr>
          <a:xfrm rot="16200000">
            <a:off x="4733491" y="5041832"/>
            <a:ext cx="604052" cy="604052"/>
          </a:xfrm>
          <a:prstGeom prst="blockArc">
            <a:avLst>
              <a:gd name="adj1" fmla="val 10800000"/>
              <a:gd name="adj2" fmla="val 0"/>
              <a:gd name="adj3" fmla="val 13278"/>
            </a:avLst>
          </a:prstGeom>
          <a:solidFill>
            <a:schemeClr val="accent2"/>
          </a:solidFill>
          <a:ln>
            <a:solidFill>
              <a:schemeClr val="dk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dk1"/>
              </a:solidFill>
              <a:latin typeface="微软雅黑" panose="020B0503020204020204" charset="-122"/>
              <a:ea typeface="微软雅黑" panose="020B0503020204020204" charset="-122"/>
            </a:endParaRPr>
          </a:p>
        </p:txBody>
      </p:sp>
      <p:sp>
        <p:nvSpPr>
          <p:cNvPr id="40" name="文本框 39"/>
          <p:cNvSpPr txBox="1"/>
          <p:nvPr>
            <p:custDataLst>
              <p:tags r:id="rId15"/>
            </p:custDataLst>
          </p:nvPr>
        </p:nvSpPr>
        <p:spPr>
          <a:xfrm>
            <a:off x="4906064" y="5123955"/>
            <a:ext cx="387489" cy="502235"/>
          </a:xfrm>
          <a:prstGeom prst="rect">
            <a:avLst/>
          </a:prstGeom>
          <a:noFill/>
        </p:spPr>
        <p:txBody>
          <a:bodyPr wrap="square" rtlCol="0" anchor="ctr" anchorCtr="0">
            <a:normAutofit lnSpcReduction="10000"/>
          </a:bodyPr>
          <a:p>
            <a:r>
              <a:rPr lang="en-US" altLang="zh-CN" sz="2400" dirty="0">
                <a:solidFill>
                  <a:schemeClr val="dk1">
                    <a:lumMod val="75000"/>
                    <a:lumOff val="25000"/>
                  </a:schemeClr>
                </a:solidFill>
                <a:latin typeface="微软雅黑" panose="020B0503020204020204" charset="-122"/>
                <a:ea typeface="微软雅黑" panose="020B0503020204020204" charset="-122"/>
              </a:rPr>
              <a:t>2</a:t>
            </a:r>
            <a:endParaRPr lang="en-US" altLang="zh-CN" sz="2400" dirty="0">
              <a:solidFill>
                <a:schemeClr val="dk1">
                  <a:lumMod val="75000"/>
                  <a:lumOff val="25000"/>
                </a:schemeClr>
              </a:solidFill>
              <a:latin typeface="微软雅黑" panose="020B0503020204020204" charset="-122"/>
              <a:ea typeface="微软雅黑" panose="020B0503020204020204" charset="-122"/>
            </a:endParaRPr>
          </a:p>
        </p:txBody>
      </p:sp>
      <p:sp>
        <p:nvSpPr>
          <p:cNvPr id="41" name="椭圆 40"/>
          <p:cNvSpPr/>
          <p:nvPr>
            <p:custDataLst>
              <p:tags r:id="rId16"/>
            </p:custDataLst>
          </p:nvPr>
        </p:nvSpPr>
        <p:spPr>
          <a:xfrm>
            <a:off x="4667639" y="5241863"/>
            <a:ext cx="203991" cy="203991"/>
          </a:xfrm>
          <a:prstGeom prst="ellipse">
            <a:avLst/>
          </a:prstGeom>
          <a:solidFill>
            <a:schemeClr val="lt1"/>
          </a:solidFill>
          <a:ln>
            <a:solidFill>
              <a:schemeClr val="dk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48" name="椭圆 47"/>
          <p:cNvSpPr/>
          <p:nvPr>
            <p:custDataLst>
              <p:tags r:id="rId17"/>
            </p:custDataLst>
          </p:nvPr>
        </p:nvSpPr>
        <p:spPr>
          <a:xfrm>
            <a:off x="5306350" y="5241863"/>
            <a:ext cx="203991" cy="203991"/>
          </a:xfrm>
          <a:prstGeom prst="ellipse">
            <a:avLst/>
          </a:prstGeom>
          <a:solidFill>
            <a:schemeClr val="lt1"/>
          </a:solidFill>
          <a:ln>
            <a:solidFill>
              <a:schemeClr val="dk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cxnSp>
        <p:nvCxnSpPr>
          <p:cNvPr id="49" name="直接连接符 48"/>
          <p:cNvCxnSpPr>
            <a:stCxn id="31" idx="6"/>
            <a:endCxn id="41" idx="2"/>
          </p:cNvCxnSpPr>
          <p:nvPr>
            <p:custDataLst>
              <p:tags r:id="rId18"/>
            </p:custDataLst>
          </p:nvPr>
        </p:nvCxnSpPr>
        <p:spPr>
          <a:xfrm>
            <a:off x="2145968" y="5343859"/>
            <a:ext cx="2522220" cy="0"/>
          </a:xfrm>
          <a:prstGeom prst="line">
            <a:avLst/>
          </a:prstGeom>
          <a:ln w="12700">
            <a:solidFill>
              <a:schemeClr val="dk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48" idx="6"/>
            <a:endCxn id="44" idx="2"/>
          </p:cNvCxnSpPr>
          <p:nvPr>
            <p:custDataLst>
              <p:tags r:id="rId19"/>
            </p:custDataLst>
          </p:nvPr>
        </p:nvCxnSpPr>
        <p:spPr>
          <a:xfrm>
            <a:off x="5509707" y="5344207"/>
            <a:ext cx="2414905" cy="8255"/>
          </a:xfrm>
          <a:prstGeom prst="line">
            <a:avLst/>
          </a:prstGeom>
          <a:ln w="12700">
            <a:solidFill>
              <a:schemeClr val="dk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6" name="任意多边形 21"/>
          <p:cNvSpPr/>
          <p:nvPr>
            <p:custDataLst>
              <p:tags r:id="rId20"/>
            </p:custDataLst>
          </p:nvPr>
        </p:nvSpPr>
        <p:spPr>
          <a:xfrm>
            <a:off x="8076501" y="2126258"/>
            <a:ext cx="2617231" cy="2745192"/>
          </a:xfrm>
          <a:custGeom>
            <a:avLst/>
            <a:gdLst>
              <a:gd name="adj" fmla="val 4442"/>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6320" h="6629">
                <a:moveTo>
                  <a:pt x="277" y="0"/>
                </a:moveTo>
                <a:lnTo>
                  <a:pt x="6043" y="0"/>
                </a:lnTo>
                <a:cubicBezTo>
                  <a:pt x="6196" y="0"/>
                  <a:pt x="6320" y="124"/>
                  <a:pt x="6320" y="277"/>
                </a:cubicBezTo>
                <a:lnTo>
                  <a:pt x="6320" y="5963"/>
                </a:lnTo>
                <a:cubicBezTo>
                  <a:pt x="6320" y="6116"/>
                  <a:pt x="6196" y="6240"/>
                  <a:pt x="6043" y="6240"/>
                </a:cubicBezTo>
                <a:lnTo>
                  <a:pt x="1062" y="6240"/>
                </a:lnTo>
                <a:lnTo>
                  <a:pt x="673" y="6629"/>
                </a:lnTo>
                <a:lnTo>
                  <a:pt x="673" y="6240"/>
                </a:lnTo>
                <a:lnTo>
                  <a:pt x="277" y="6240"/>
                </a:lnTo>
                <a:cubicBezTo>
                  <a:pt x="124" y="6240"/>
                  <a:pt x="0" y="6116"/>
                  <a:pt x="0" y="5963"/>
                </a:cubicBezTo>
                <a:lnTo>
                  <a:pt x="0" y="277"/>
                </a:lnTo>
                <a:cubicBezTo>
                  <a:pt x="0" y="124"/>
                  <a:pt x="124" y="0"/>
                  <a:pt x="277" y="0"/>
                </a:cubicBezTo>
                <a:close/>
              </a:path>
            </a:pathLst>
          </a:custGeom>
          <a:solidFill>
            <a:schemeClr val="accent1">
              <a:alpha val="10000"/>
            </a:schemeClr>
          </a:solidFill>
          <a:ln>
            <a:solidFill>
              <a:schemeClr val="dk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latin typeface="微软雅黑" panose="020B0503020204020204" charset="-122"/>
              <a:ea typeface="微软雅黑" panose="020B0503020204020204" charset="-122"/>
            </a:endParaRPr>
          </a:p>
        </p:txBody>
      </p:sp>
      <p:sp>
        <p:nvSpPr>
          <p:cNvPr id="34" name="文本框 33"/>
          <p:cNvSpPr txBox="1"/>
          <p:nvPr>
            <p:custDataLst>
              <p:tags r:id="rId21"/>
            </p:custDataLst>
          </p:nvPr>
        </p:nvSpPr>
        <p:spPr>
          <a:xfrm>
            <a:off x="8117376" y="2323982"/>
            <a:ext cx="2616736" cy="2211679"/>
          </a:xfrm>
          <a:prstGeom prst="rect">
            <a:avLst/>
          </a:prstGeom>
          <a:noFill/>
        </p:spPr>
        <p:txBody>
          <a:bodyPr wrap="square" rtlCol="0" anchor="ctr" anchorCtr="0">
            <a:normAutofit/>
          </a:bodyPr>
          <a:p>
            <a:pPr>
              <a:lnSpc>
                <a:spcPct val="130000"/>
              </a:lnSpc>
            </a:pPr>
            <a:r>
              <a:rPr lang="zh-CN" altLang="en-US" sz="1200" spc="150">
                <a:solidFill>
                  <a:schemeClr val="dk1">
                    <a:lumMod val="85000"/>
                    <a:lumOff val="15000"/>
                  </a:schemeClr>
                </a:solidFill>
                <a:uFillTx/>
                <a:latin typeface="微软雅黑" panose="020B0503020204020204" charset="-122"/>
                <a:ea typeface="微软雅黑" panose="020B0503020204020204" charset="-122"/>
                <a:cs typeface="微软雅黑" panose="020B0503020204020204" charset="-122"/>
                <a:sym typeface="+mn-ea"/>
              </a:rPr>
              <a:t>本文使用的是如下四个停用词表 baidu_stopwords.txt，cn_stopwords.txt，hit_stopwords.txt，scu_stopwords.txt。在处理文本时，我去除了数字字母以及特殊符号。</a:t>
            </a:r>
            <a:endParaRPr lang="zh-CN" altLang="en-US" sz="1200" spc="150">
              <a:solidFill>
                <a:schemeClr val="dk1">
                  <a:lumMod val="85000"/>
                  <a:lumOff val="15000"/>
                </a:schemeClr>
              </a:solidFill>
              <a:uFillTx/>
              <a:latin typeface="微软雅黑" panose="020B0503020204020204" charset="-122"/>
              <a:ea typeface="微软雅黑" panose="020B0503020204020204" charset="-122"/>
              <a:cs typeface="微软雅黑" panose="020B0503020204020204" charset="-122"/>
              <a:sym typeface="+mn-ea"/>
            </a:endParaRPr>
          </a:p>
        </p:txBody>
      </p:sp>
      <p:sp>
        <p:nvSpPr>
          <p:cNvPr id="36" name="空心弧 35"/>
          <p:cNvSpPr/>
          <p:nvPr>
            <p:custDataLst>
              <p:tags r:id="rId22"/>
            </p:custDataLst>
          </p:nvPr>
        </p:nvSpPr>
        <p:spPr>
          <a:xfrm rot="5400000">
            <a:off x="8105786" y="5050435"/>
            <a:ext cx="604052" cy="604052"/>
          </a:xfrm>
          <a:prstGeom prst="blockArc">
            <a:avLst>
              <a:gd name="adj1" fmla="val 10800000"/>
              <a:gd name="adj2" fmla="val 0"/>
              <a:gd name="adj3" fmla="val 13278"/>
            </a:avLst>
          </a:prstGeom>
          <a:solidFill>
            <a:schemeClr val="accent3"/>
          </a:solidFill>
          <a:ln>
            <a:solidFill>
              <a:schemeClr val="dk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dk1"/>
              </a:solidFill>
              <a:latin typeface="微软雅黑" panose="020B0503020204020204" charset="-122"/>
              <a:ea typeface="微软雅黑" panose="020B0503020204020204" charset="-122"/>
            </a:endParaRPr>
          </a:p>
        </p:txBody>
      </p:sp>
      <p:sp>
        <p:nvSpPr>
          <p:cNvPr id="42" name="空心弧 41"/>
          <p:cNvSpPr/>
          <p:nvPr>
            <p:custDataLst>
              <p:tags r:id="rId23"/>
            </p:custDataLst>
          </p:nvPr>
        </p:nvSpPr>
        <p:spPr>
          <a:xfrm rot="16200000">
            <a:off x="7990917" y="5050435"/>
            <a:ext cx="604052" cy="604052"/>
          </a:xfrm>
          <a:prstGeom prst="blockArc">
            <a:avLst>
              <a:gd name="adj1" fmla="val 10800000"/>
              <a:gd name="adj2" fmla="val 0"/>
              <a:gd name="adj3" fmla="val 13278"/>
            </a:avLst>
          </a:prstGeom>
          <a:solidFill>
            <a:schemeClr val="accent3"/>
          </a:solidFill>
          <a:ln>
            <a:solidFill>
              <a:schemeClr val="dk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dk1"/>
              </a:solidFill>
              <a:latin typeface="微软雅黑" panose="020B0503020204020204" charset="-122"/>
              <a:ea typeface="微软雅黑" panose="020B0503020204020204" charset="-122"/>
            </a:endParaRPr>
          </a:p>
        </p:txBody>
      </p:sp>
      <p:sp>
        <p:nvSpPr>
          <p:cNvPr id="43" name="文本框 42"/>
          <p:cNvSpPr txBox="1"/>
          <p:nvPr>
            <p:custDataLst>
              <p:tags r:id="rId24"/>
            </p:custDataLst>
          </p:nvPr>
        </p:nvSpPr>
        <p:spPr>
          <a:xfrm>
            <a:off x="8163490" y="5123955"/>
            <a:ext cx="387489" cy="502235"/>
          </a:xfrm>
          <a:prstGeom prst="rect">
            <a:avLst/>
          </a:prstGeom>
          <a:noFill/>
        </p:spPr>
        <p:txBody>
          <a:bodyPr wrap="square" rtlCol="0" anchor="ctr" anchorCtr="0">
            <a:normAutofit lnSpcReduction="10000"/>
          </a:bodyPr>
          <a:p>
            <a:r>
              <a:rPr lang="en-US" altLang="zh-CN" sz="2400" dirty="0">
                <a:solidFill>
                  <a:schemeClr val="dk1">
                    <a:lumMod val="75000"/>
                    <a:lumOff val="25000"/>
                  </a:schemeClr>
                </a:solidFill>
                <a:latin typeface="微软雅黑" panose="020B0503020204020204" charset="-122"/>
                <a:ea typeface="微软雅黑" panose="020B0503020204020204" charset="-122"/>
              </a:rPr>
              <a:t>3</a:t>
            </a:r>
            <a:endParaRPr lang="en-US" altLang="zh-CN" sz="2400" dirty="0">
              <a:solidFill>
                <a:schemeClr val="dk1">
                  <a:lumMod val="75000"/>
                  <a:lumOff val="25000"/>
                </a:schemeClr>
              </a:solidFill>
              <a:latin typeface="微软雅黑" panose="020B0503020204020204" charset="-122"/>
              <a:ea typeface="微软雅黑" panose="020B0503020204020204" charset="-122"/>
            </a:endParaRPr>
          </a:p>
        </p:txBody>
      </p:sp>
      <p:sp>
        <p:nvSpPr>
          <p:cNvPr id="44" name="椭圆 43"/>
          <p:cNvSpPr/>
          <p:nvPr>
            <p:custDataLst>
              <p:tags r:id="rId25"/>
            </p:custDataLst>
          </p:nvPr>
        </p:nvSpPr>
        <p:spPr>
          <a:xfrm>
            <a:off x="7925065" y="5250466"/>
            <a:ext cx="203991" cy="203991"/>
          </a:xfrm>
          <a:prstGeom prst="ellipse">
            <a:avLst/>
          </a:prstGeom>
          <a:solidFill>
            <a:schemeClr val="lt1"/>
          </a:solidFill>
          <a:ln>
            <a:solidFill>
              <a:schemeClr val="dk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45" name="椭圆 44"/>
          <p:cNvSpPr/>
          <p:nvPr>
            <p:custDataLst>
              <p:tags r:id="rId26"/>
            </p:custDataLst>
          </p:nvPr>
        </p:nvSpPr>
        <p:spPr>
          <a:xfrm>
            <a:off x="8563776" y="5250466"/>
            <a:ext cx="203991" cy="203991"/>
          </a:xfrm>
          <a:prstGeom prst="ellipse">
            <a:avLst/>
          </a:prstGeom>
          <a:solidFill>
            <a:schemeClr val="lt1"/>
          </a:solidFill>
          <a:ln>
            <a:solidFill>
              <a:schemeClr val="dk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47" name="文本框 46"/>
          <p:cNvSpPr txBox="1"/>
          <p:nvPr>
            <p:custDataLst>
              <p:tags r:id="rId27"/>
            </p:custDataLst>
          </p:nvPr>
        </p:nvSpPr>
        <p:spPr>
          <a:xfrm>
            <a:off x="4760275" y="2323982"/>
            <a:ext cx="2616736" cy="2211679"/>
          </a:xfrm>
          <a:prstGeom prst="rect">
            <a:avLst/>
          </a:prstGeom>
          <a:noFill/>
        </p:spPr>
        <p:txBody>
          <a:bodyPr wrap="square" rtlCol="0" anchor="ctr" anchorCtr="0">
            <a:normAutofit/>
          </a:bodyPr>
          <a:p>
            <a:pPr>
              <a:lnSpc>
                <a:spcPct val="130000"/>
              </a:lnSpc>
            </a:pPr>
            <a:r>
              <a:rPr lang="zh-CN" altLang="en-US" sz="1200" spc="150">
                <a:solidFill>
                  <a:schemeClr val="dk1">
                    <a:lumMod val="85000"/>
                    <a:lumOff val="15000"/>
                  </a:schemeClr>
                </a:solidFill>
                <a:uFillTx/>
                <a:latin typeface="微软雅黑" panose="020B0503020204020204" charset="-122"/>
                <a:ea typeface="微软雅黑" panose="020B0503020204020204" charset="-122"/>
                <a:cs typeface="微软雅黑" panose="020B0503020204020204" charset="-122"/>
                <a:sym typeface="+mn-ea"/>
              </a:rPr>
              <a:t>此外，还可以对文本进行词干提取（stemming），即将不同形态的词语转换为它们的基本形式，如将“running”、“runner”、“runs”等形式的单词都转换成“run”。这也有助于减少数据维度和噪声，并提高模型的效率和准确率。</a:t>
            </a:r>
            <a:endParaRPr lang="zh-CN" altLang="en-US" sz="1200" spc="150">
              <a:solidFill>
                <a:schemeClr val="dk1">
                  <a:lumMod val="85000"/>
                  <a:lumOff val="15000"/>
                </a:schemeClr>
              </a:solidFill>
              <a:uFillTx/>
              <a:latin typeface="微软雅黑" panose="020B0503020204020204" charset="-122"/>
              <a:ea typeface="微软雅黑" panose="020B0503020204020204" charset="-122"/>
              <a:cs typeface="微软雅黑" panose="020B0503020204020204" charset="-122"/>
              <a:sym typeface="+mn-ea"/>
            </a:endParaRPr>
          </a:p>
        </p:txBody>
      </p:sp>
      <p:cxnSp>
        <p:nvCxnSpPr>
          <p:cNvPr id="32" name="直接连接符 31"/>
          <p:cNvCxnSpPr>
            <a:stCxn id="45" idx="6"/>
          </p:cNvCxnSpPr>
          <p:nvPr>
            <p:custDataLst>
              <p:tags r:id="rId28"/>
            </p:custDataLst>
          </p:nvPr>
        </p:nvCxnSpPr>
        <p:spPr>
          <a:xfrm>
            <a:off x="8767767" y="5352462"/>
            <a:ext cx="2121610" cy="0"/>
          </a:xfrm>
          <a:prstGeom prst="line">
            <a:avLst/>
          </a:prstGeom>
          <a:ln w="12700">
            <a:solidFill>
              <a:schemeClr val="dk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Tree>
    <p:custDataLst>
      <p:tags r:id="rId29"/>
    </p:custData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11" name="直接连接符 10"/>
          <p:cNvCxnSpPr/>
          <p:nvPr>
            <p:custDataLst>
              <p:tags r:id="rId3"/>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微软雅黑" panose="020B0503020204020204" charset="-122"/>
                <a:ea typeface="微软雅黑" panose="020B0503020204020204" charset="-122"/>
                <a:sym typeface="微软雅黑" panose="020B0503020204020204" charset="-122"/>
              </a:rPr>
              <a:t>文本清洗</a:t>
            </a:r>
            <a:endParaRPr lang="zh-CN" dirty="0" err="1">
              <a:solidFill>
                <a:schemeClr val="dk1"/>
              </a:solidFill>
              <a:latin typeface="微软雅黑" panose="020B0503020204020204" charset="-122"/>
              <a:ea typeface="微软雅黑" panose="020B0503020204020204" charset="-122"/>
              <a:sym typeface="微软雅黑" panose="020B0503020204020204" charset="-122"/>
            </a:endParaRPr>
          </a:p>
        </p:txBody>
      </p:sp>
      <p:sp>
        <p:nvSpPr>
          <p:cNvPr id="3" name="副标题"/>
          <p:cNvSpPr txBox="1"/>
          <p:nvPr>
            <p:custDataLst>
              <p:tags r:id="rId5"/>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dirty="0" err="1">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rPr>
              <a:t>jieba分词</a:t>
            </a:r>
            <a:endParaRPr dirty="0" err="1">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4" name="Title 6"/>
          <p:cNvSpPr txBox="1"/>
          <p:nvPr>
            <p:custDataLst>
              <p:tags r:id="rId6"/>
            </p:custDataLst>
          </p:nvPr>
        </p:nvSpPr>
        <p:spPr>
          <a:xfrm>
            <a:off x="457155" y="2000234"/>
            <a:ext cx="11277678" cy="4229126"/>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结巴分词是一款中文分词工具，由建立在Python上的工具包jieba实现。结巴分词采用了基于前缀词典和动态规划算法的分词方法，因此具有较高的分词准确率和分词速度。
结巴分词主要包含三种分词模式：
精确模式：针对文本进行全模式扫描，将句子精确地切分成词语。
全模式：针对文本进行全模式扫描，在不考虑上下文的情况下尽可能地切分出所有可能的词语。
搜索引擎模式：在精确模式的基础上，对长词再次进行二次切分，保留所有可能的词语。
除了分词功能外，结巴分词还具有词性标注、关键词抽取、文本摘要、并行分词和自定义词典等功能，可以满足不同应用场景的需求。
本文使用的是精确模式。</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7"/>
    </p:custData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微软雅黑" panose="020B0503020204020204" charset="-122"/>
                <a:ea typeface="微软雅黑" panose="020B0503020204020204" charset="-122"/>
                <a:sym typeface="微软雅黑" panose="020B0503020204020204" charset="-122"/>
              </a:rPr>
              <a:t>词嵌入</a:t>
            </a:r>
            <a:endParaRPr lang="zh-CN" dirty="0" err="1">
              <a:solidFill>
                <a:schemeClr val="dk1"/>
              </a:solidFill>
              <a:latin typeface="微软雅黑" panose="020B0503020204020204" charset="-122"/>
              <a:ea typeface="微软雅黑" panose="020B0503020204020204" charset="-122"/>
              <a:sym typeface="微软雅黑" panose="020B0503020204020204" charset="-122"/>
            </a:endParaRPr>
          </a:p>
        </p:txBody>
      </p:sp>
      <p:sp>
        <p:nvSpPr>
          <p:cNvPr id="2" name="矩形 1"/>
          <p:cNvSpPr/>
          <p:nvPr>
            <p:custDataLst>
              <p:tags r:id="rId5"/>
            </p:custDataLst>
          </p:nvPr>
        </p:nvSpPr>
        <p:spPr>
          <a:xfrm>
            <a:off x="1626212" y="1496376"/>
            <a:ext cx="8915978" cy="4779137"/>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mn-ea"/>
              <a:sym typeface="+mn-lt"/>
            </a:endParaRPr>
          </a:p>
        </p:txBody>
      </p:sp>
      <p:cxnSp>
        <p:nvCxnSpPr>
          <p:cNvPr id="10" name="直接连接符 9"/>
          <p:cNvCxnSpPr/>
          <p:nvPr>
            <p:custDataLst>
              <p:tags r:id="rId6"/>
            </p:custDataLst>
          </p:nvPr>
        </p:nvCxnSpPr>
        <p:spPr>
          <a:xfrm>
            <a:off x="1772264" y="1218995"/>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7"/>
            </p:custDataLst>
          </p:nvPr>
        </p:nvCxnSpPr>
        <p:spPr>
          <a:xfrm>
            <a:off x="1626210" y="128778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10166179" y="608516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9"/>
            </p:custDataLst>
          </p:nvPr>
        </p:nvCxnSpPr>
        <p:spPr>
          <a:xfrm>
            <a:off x="10020125" y="6153960"/>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itle 6"/>
          <p:cNvSpPr txBox="1"/>
          <p:nvPr>
            <p:custDataLst>
              <p:tags r:id="rId10"/>
            </p:custDataLst>
          </p:nvPr>
        </p:nvSpPr>
        <p:spPr>
          <a:xfrm>
            <a:off x="1892883" y="1731304"/>
            <a:ext cx="8382634" cy="430927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词嵌入（Word embedding）是自然语言处理（NLP）中一种表征学习技术，它是将每一个单词映射到一个实数值向量上。该向量通常比较稠密，维度也比较低。这个映射过程是从单词高维空间到低维连续向量空间的一个过程。也就是说，通过词嵌入技术，我们可以把文本中的每个单词表示为一个实数值向量，这样就能够在模型中使用，从而更好地进行文本处理和分析。
常用的词嵌入方法有One-hot Representation、Word2Vec和GloVe等。
本文主要使用的是Word2Vec模型。</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1"/>
    </p:custData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11" name="直接连接符 10"/>
          <p:cNvCxnSpPr/>
          <p:nvPr>
            <p:custDataLst>
              <p:tags r:id="rId3"/>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微软雅黑" panose="020B0503020204020204" charset="-122"/>
                <a:ea typeface="微软雅黑" panose="020B0503020204020204" charset="-122"/>
                <a:sym typeface="微软雅黑" panose="020B0503020204020204" charset="-122"/>
              </a:rPr>
              <a:t>词嵌入</a:t>
            </a:r>
            <a:endParaRPr lang="zh-CN" dirty="0" err="1">
              <a:solidFill>
                <a:schemeClr val="dk1"/>
              </a:solidFill>
              <a:latin typeface="微软雅黑" panose="020B0503020204020204" charset="-122"/>
              <a:ea typeface="微软雅黑" panose="020B0503020204020204" charset="-122"/>
              <a:sym typeface="微软雅黑" panose="020B0503020204020204" charset="-122"/>
            </a:endParaRPr>
          </a:p>
        </p:txBody>
      </p:sp>
      <p:sp>
        <p:nvSpPr>
          <p:cNvPr id="3" name="副标题"/>
          <p:cNvSpPr txBox="1"/>
          <p:nvPr>
            <p:custDataLst>
              <p:tags r:id="rId5"/>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dirty="0" err="1">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rPr>
              <a:t>Word2Vec介绍</a:t>
            </a:r>
            <a:endParaRPr dirty="0" err="1">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4" name="Title 6"/>
          <p:cNvSpPr txBox="1"/>
          <p:nvPr>
            <p:custDataLst>
              <p:tags r:id="rId6"/>
            </p:custDataLst>
          </p:nvPr>
        </p:nvSpPr>
        <p:spPr>
          <a:xfrm>
            <a:off x="457155" y="2000234"/>
            <a:ext cx="11277678" cy="4229126"/>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CBOW和Skip-gram是Word2Vec模型中的两种经典算法。
CBOW（Continuous Bag-of-Words）算法是通过给定上下文词来预测目标词汇的概率。它将文本序列中的每个词的上下文作为输入，并尝试预测当前词汇。CBOW在训练时，通过将各个上下文词汇的词向量进行加和，得到了一个平均向量，再将该平均向量通过线性变换映射成目标词汇的概率输出。CBOW相对于Skip-gram模型，更加适用于训练数据集较大、高频词多的情况下。
Skip-gram（跳字模型）算法则是基于目标词汇预测其上下文单词的概率。即从中央单词中预测窗口内的周围单词。Skip-gram模型训练时，通过将中央词汇的词向量输入神经网络，得到与之关联的上下文词汇的概率分布。Skip-gram相对于CBOW模型，更加适用于训练数据集规模较小、低频词多的情况下。</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7"/>
    </p:custData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11" name="直接连接符 10"/>
          <p:cNvCxnSpPr/>
          <p:nvPr>
            <p:custDataLst>
              <p:tags r:id="rId3"/>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微软雅黑" panose="020B0503020204020204" charset="-122"/>
                <a:ea typeface="微软雅黑" panose="020B0503020204020204" charset="-122"/>
                <a:sym typeface="微软雅黑" panose="020B0503020204020204" charset="-122"/>
              </a:rPr>
              <a:t>词嵌入</a:t>
            </a:r>
            <a:endParaRPr lang="zh-CN" dirty="0" err="1">
              <a:solidFill>
                <a:schemeClr val="dk1"/>
              </a:solidFill>
              <a:latin typeface="微软雅黑" panose="020B0503020204020204" charset="-122"/>
              <a:ea typeface="微软雅黑" panose="020B0503020204020204" charset="-122"/>
              <a:sym typeface="微软雅黑" panose="020B0503020204020204" charset="-122"/>
            </a:endParaRPr>
          </a:p>
        </p:txBody>
      </p:sp>
      <p:sp>
        <p:nvSpPr>
          <p:cNvPr id="3" name="副标题"/>
          <p:cNvSpPr txBox="1"/>
          <p:nvPr>
            <p:custDataLst>
              <p:tags r:id="rId5"/>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dirty="0" err="1">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rPr>
              <a:t>Word2Vec介绍</a:t>
            </a:r>
            <a:endParaRPr dirty="0" err="1">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4" name="Title 6"/>
          <p:cNvSpPr txBox="1"/>
          <p:nvPr>
            <p:custDataLst>
              <p:tags r:id="rId6"/>
            </p:custDataLst>
          </p:nvPr>
        </p:nvSpPr>
        <p:spPr>
          <a:xfrm>
            <a:off x="457155" y="2000234"/>
            <a:ext cx="11277678" cy="4229126"/>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Negative Sampling和Hierarchical Softmax是Word2Vec模型中的两种优化方法。
Negative Sampling算法通过一个二分类模型学习到每个单词的嵌入向量。在训练时，它只针对当前上下文中出现的负样本进行更新，以此优化效率。该优化方法一般适用于大规模数据集并且高频词汇较多的情况下。
Hierarchical Softmax是一种哈夫曼树结构，被应用到Word2Vec中以实现更加高效的计算。在训练时，通过对目标单词在哈夫曼树中进行分布式表示，并采用分层的方式计算其概率。和Negative Sampling相比，Hierarchical Softmax适用于低频词汇较多、数据集较小的情况下。
本文使用的模型是Skip-gram模型和Negative Sampling优化方法。</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7"/>
    </p:custData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1"/>
            </p:custDataLst>
          </p:nvPr>
        </p:nvSpPr>
        <p:spPr>
          <a:xfrm>
            <a:off x="1134110" y="1323975"/>
            <a:ext cx="3341370" cy="3486150"/>
          </a:xfrm>
          <a:prstGeom prst="rect">
            <a:avLst/>
          </a:prstGeom>
          <a:noFill/>
          <a:ln>
            <a:noFill/>
          </a:ln>
          <a:effectLst/>
        </p:spPr>
        <p:txBody>
          <a:bodyPr vert="horz" wrap="square" rtlCol="0" anchor="ctr" anchorCtr="0">
            <a:normAutofit fontScale="80000"/>
          </a:bodyPr>
          <a:lstStyle/>
          <a:p>
            <a:pPr algn="ctr"/>
            <a:r>
              <a:rPr lang="en-US" altLang="zh-CN" sz="21500" b="1" dirty="0">
                <a:ln w="25400">
                  <a:solidFill>
                    <a:schemeClr val="accent1"/>
                  </a:solidFill>
                </a:ln>
                <a:noFill/>
                <a:uFillTx/>
                <a:latin typeface="Arial" panose="020B0604020202020204" pitchFamily="34" charset="0"/>
                <a:ea typeface="微软雅黑" panose="020B0503020204020204" charset="-122"/>
                <a:cs typeface="+mj-lt"/>
                <a:sym typeface="Arial" panose="020B0604020202020204" pitchFamily="34" charset="0"/>
              </a:rPr>
              <a:t>04</a:t>
            </a:r>
            <a:endParaRPr lang="en-US" altLang="zh-CN" sz="21500" b="1" dirty="0">
              <a:ln w="25400">
                <a:solidFill>
                  <a:schemeClr val="accent1"/>
                </a:solidFill>
              </a:ln>
              <a:noFill/>
              <a:uFillTx/>
              <a:latin typeface="Arial" panose="020B0604020202020204" pitchFamily="34" charset="0"/>
              <a:ea typeface="微软雅黑" panose="020B0503020204020204" charset="-122"/>
              <a:cs typeface="+mj-lt"/>
              <a:sym typeface="Arial" panose="020B0604020202020204" pitchFamily="34" charset="0"/>
            </a:endParaRPr>
          </a:p>
        </p:txBody>
      </p:sp>
      <p:sp>
        <p:nvSpPr>
          <p:cNvPr id="4" name="标题 3"/>
          <p:cNvSpPr>
            <a:spLocks noGrp="1"/>
          </p:cNvSpPr>
          <p:nvPr>
            <p:ph type="title"/>
            <p:custDataLst>
              <p:tags r:id="rId2"/>
            </p:custDataLst>
          </p:nvPr>
        </p:nvSpPr>
        <p:spPr/>
        <p:txBody>
          <a:bodyPr>
            <a:normAutofit fontScale="80000"/>
          </a:bodyPr>
          <a:lstStyle/>
          <a:p>
            <a:r>
              <a:rPr lang="zh-CN" altLang="en-US" sz="5375">
                <a:solidFill>
                  <a:schemeClr val="accent1"/>
                </a:solidFill>
              </a:rPr>
              <a:t>TEXTCNN网络的构建</a:t>
            </a:r>
            <a:endParaRPr lang="zh-CN" altLang="en-US" sz="5375">
              <a:solidFill>
                <a:schemeClr val="accent1"/>
              </a:solidFill>
            </a:endParaRPr>
          </a:p>
        </p:txBody>
      </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微软雅黑" panose="020B0503020204020204" charset="-122"/>
                <a:ea typeface="微软雅黑" panose="020B0503020204020204" charset="-122"/>
                <a:sym typeface="微软雅黑" panose="020B0503020204020204" charset="-122"/>
              </a:rPr>
              <a:t>卷积层</a:t>
            </a:r>
            <a:endParaRPr lang="zh-CN" dirty="0" err="1">
              <a:solidFill>
                <a:schemeClr val="dk1"/>
              </a:solidFill>
              <a:latin typeface="微软雅黑" panose="020B0503020204020204" charset="-122"/>
              <a:ea typeface="微软雅黑" panose="020B0503020204020204" charset="-122"/>
              <a:sym typeface="微软雅黑" panose="020B0503020204020204" charset="-122"/>
            </a:endParaRPr>
          </a:p>
        </p:txBody>
      </p:sp>
      <p:sp>
        <p:nvSpPr>
          <p:cNvPr id="2" name="矩形 1"/>
          <p:cNvSpPr/>
          <p:nvPr>
            <p:custDataLst>
              <p:tags r:id="rId5"/>
            </p:custDataLst>
          </p:nvPr>
        </p:nvSpPr>
        <p:spPr>
          <a:xfrm>
            <a:off x="1626212" y="1496376"/>
            <a:ext cx="8915978" cy="4779137"/>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mn-ea"/>
              <a:sym typeface="+mn-lt"/>
            </a:endParaRPr>
          </a:p>
        </p:txBody>
      </p:sp>
      <p:cxnSp>
        <p:nvCxnSpPr>
          <p:cNvPr id="10" name="直接连接符 9"/>
          <p:cNvCxnSpPr/>
          <p:nvPr>
            <p:custDataLst>
              <p:tags r:id="rId6"/>
            </p:custDataLst>
          </p:nvPr>
        </p:nvCxnSpPr>
        <p:spPr>
          <a:xfrm>
            <a:off x="1772264" y="1218995"/>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7"/>
            </p:custDataLst>
          </p:nvPr>
        </p:nvCxnSpPr>
        <p:spPr>
          <a:xfrm>
            <a:off x="1626210" y="128778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10166179" y="608516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9"/>
            </p:custDataLst>
          </p:nvPr>
        </p:nvCxnSpPr>
        <p:spPr>
          <a:xfrm>
            <a:off x="10020125" y="6153960"/>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itle 6"/>
          <p:cNvSpPr txBox="1"/>
          <p:nvPr>
            <p:custDataLst>
              <p:tags r:id="rId10"/>
            </p:custDataLst>
          </p:nvPr>
        </p:nvSpPr>
        <p:spPr>
          <a:xfrm>
            <a:off x="2046603" y="1977452"/>
            <a:ext cx="8075195" cy="381698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TextCNN的卷积层采用不同大小的卷积核对输入的文本进行特征提取，这些卷积核的窗口大小可以是1、2、3、...、n（n为卷积层的输入长度）。具体来说，每个卷积核窗口会在输入的文本中滑动，提取出相邻词语的n-gram特征。这些特征能够捕捉到词语的局部性和顺序性，并且通过不同大小的卷积核得到的特征可以捕捉到不同尺度的文本结构。</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1"/>
    </p:custData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微软雅黑" panose="020B0503020204020204" charset="-122"/>
                <a:ea typeface="微软雅黑" panose="020B0503020204020204" charset="-122"/>
                <a:sym typeface="微软雅黑" panose="020B0503020204020204" charset="-122"/>
              </a:rPr>
              <a:t>池化层</a:t>
            </a:r>
            <a:endParaRPr lang="zh-CN" dirty="0" err="1">
              <a:solidFill>
                <a:schemeClr val="dk1"/>
              </a:solidFill>
              <a:latin typeface="微软雅黑" panose="020B0503020204020204" charset="-122"/>
              <a:ea typeface="微软雅黑" panose="020B0503020204020204" charset="-122"/>
              <a:sym typeface="微软雅黑" panose="020B0503020204020204" charset="-122"/>
            </a:endParaRPr>
          </a:p>
        </p:txBody>
      </p:sp>
      <p:sp>
        <p:nvSpPr>
          <p:cNvPr id="11" name="Title 6"/>
          <p:cNvSpPr txBox="1"/>
          <p:nvPr>
            <p:custDataLst>
              <p:tags r:id="rId5"/>
            </p:custDataLst>
          </p:nvPr>
        </p:nvSpPr>
        <p:spPr>
          <a:xfrm>
            <a:off x="1585071" y="1837436"/>
            <a:ext cx="9021857" cy="409752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实施池化的目的有以下几点 ：
降低数据维度，减少计算量和减小过拟合问题。
对输入数据的位置、大小等变化具有一定的不变性。
可以通过池化操作增强模型的鲁棒性，提高模型的泛化能力。
常见的池化层有多种不同形式的非线性池化函数，其中最大池化(Max pooling)是最为常见的。它是将输入的图像划分为若干个矩形区域，对每个子区域输出最大值。直觉上，这种机制能够有效地原因在于，在发现一个特征之后，它的精确位置远不及它和其他特征一起存在的事实更为重要，因此可以忽略掉一些位置信息的同时保留特征信息。其他池化方法还包括平均池化、随机池化等。</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6"/>
    </p:custData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rPr>
              <a:t>Dropout层</a:t>
            </a:r>
            <a:endParaRPr lang="zh-CN" dirty="0" err="1">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2" name="矩形 1"/>
          <p:cNvSpPr/>
          <p:nvPr>
            <p:custDataLst>
              <p:tags r:id="rId5"/>
            </p:custDataLst>
          </p:nvPr>
        </p:nvSpPr>
        <p:spPr>
          <a:xfrm>
            <a:off x="1626212" y="1496376"/>
            <a:ext cx="8915978" cy="4779137"/>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mn-ea"/>
              <a:sym typeface="+mn-lt"/>
            </a:endParaRPr>
          </a:p>
        </p:txBody>
      </p:sp>
      <p:cxnSp>
        <p:nvCxnSpPr>
          <p:cNvPr id="10" name="直接连接符 9"/>
          <p:cNvCxnSpPr/>
          <p:nvPr>
            <p:custDataLst>
              <p:tags r:id="rId6"/>
            </p:custDataLst>
          </p:nvPr>
        </p:nvCxnSpPr>
        <p:spPr>
          <a:xfrm>
            <a:off x="1772264" y="1218995"/>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7"/>
            </p:custDataLst>
          </p:nvPr>
        </p:nvCxnSpPr>
        <p:spPr>
          <a:xfrm>
            <a:off x="1626210" y="128778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10166179" y="608516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9"/>
            </p:custDataLst>
          </p:nvPr>
        </p:nvCxnSpPr>
        <p:spPr>
          <a:xfrm>
            <a:off x="10020125" y="6153960"/>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itle 6"/>
          <p:cNvSpPr txBox="1"/>
          <p:nvPr>
            <p:custDataLst>
              <p:tags r:id="rId10"/>
            </p:custDataLst>
          </p:nvPr>
        </p:nvSpPr>
        <p:spPr>
          <a:xfrm>
            <a:off x="1892883" y="1977452"/>
            <a:ext cx="8382634" cy="381698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每个神经元在每次训练中都有一定概率P被设置为0，这个过程相当于给神经网络引入了噪声，从而迫使神经网络不得不寻找更加鲁棒和泛化的解决方案。在测试时，神经元不再被随机舍弃，并且通过缩放权重来保持输出不变，从而可以得到更加稳定的结果。
与其他正则化方法（如L1或L2正则化）相比，Dropout的优点在于可以作用于神经网络的任何层。因此，它可以被广泛地应用于各种类型的神经网络中，包括全连接网络、卷积神经网络、循环神经网络等。</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1"/>
    </p:custData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微软雅黑" panose="020B0503020204020204" charset="-122"/>
                <a:ea typeface="微软雅黑" panose="020B0503020204020204" charset="-122"/>
                <a:sym typeface="微软雅黑" panose="020B0503020204020204" charset="-122"/>
              </a:rPr>
              <a:t>全连接层</a:t>
            </a:r>
            <a:endParaRPr lang="zh-CN" dirty="0" err="1">
              <a:solidFill>
                <a:schemeClr val="dk1"/>
              </a:solidFill>
              <a:latin typeface="微软雅黑" panose="020B0503020204020204" charset="-122"/>
              <a:ea typeface="微软雅黑" panose="020B0503020204020204" charset="-122"/>
              <a:sym typeface="微软雅黑" panose="020B0503020204020204" charset="-122"/>
            </a:endParaRPr>
          </a:p>
        </p:txBody>
      </p:sp>
      <p:sp>
        <p:nvSpPr>
          <p:cNvPr id="11" name="Title 6"/>
          <p:cNvSpPr txBox="1"/>
          <p:nvPr>
            <p:custDataLst>
              <p:tags r:id="rId5"/>
            </p:custDataLst>
          </p:nvPr>
        </p:nvSpPr>
        <p:spPr>
          <a:xfrm>
            <a:off x="2883035" y="2265033"/>
            <a:ext cx="6425930" cy="324233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全连接层（Fully Connected Layer），也称为密集连接层（Dense Layer)，是深度学习中最常用的一种神经网络层，它被用于将前一层的所有神经元都连接到当前层中的每一个神经元。在前馈神经网络和卷积神经网络中，全连接层通常被用作网络的最后一层，用于将低级别特征转换为高级别特征，以便进行分类、回归等任务。</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6"/>
    </p:custData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0"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grpSp>
        <p:nvGrpSpPr>
          <p:cNvPr id="2" name="组合 1"/>
          <p:cNvGrpSpPr/>
          <p:nvPr>
            <p:custDataLst>
              <p:tags r:id="rId3"/>
            </p:custDataLst>
          </p:nvPr>
        </p:nvGrpSpPr>
        <p:grpSpPr>
          <a:xfrm>
            <a:off x="3302448" y="2406601"/>
            <a:ext cx="956310" cy="3849141"/>
            <a:chOff x="1426768" y="2406601"/>
            <a:chExt cx="956310" cy="3849141"/>
          </a:xfrm>
        </p:grpSpPr>
        <p:sp>
          <p:nvSpPr>
            <p:cNvPr id="20" name="PA_库_矩形 15"/>
            <p:cNvSpPr/>
            <p:nvPr>
              <p:custDataLst>
                <p:tags r:id="rId4"/>
              </p:custDataLst>
            </p:nvPr>
          </p:nvSpPr>
          <p:spPr>
            <a:xfrm>
              <a:off x="1426768" y="3308072"/>
              <a:ext cx="956310" cy="2947670"/>
            </a:xfrm>
            <a:prstGeom prst="rect">
              <a:avLst/>
            </a:prstGeom>
            <a:noFill/>
            <a:ln>
              <a:noFill/>
            </a:ln>
            <a:effectLst>
              <a:outerShdw blurRad="50800" dist="38100" dir="2700000" sx="1000" sy="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wrap="square" tIns="46800" rtlCol="0" anchor="ctr" anchorCtr="0">
              <a:normAutofit fontScale="90000" lnSpcReduction="10000"/>
            </a:bodyPr>
            <a:lstStyle/>
            <a:p>
              <a:pPr>
                <a:lnSpc>
                  <a:spcPct val="150000"/>
                </a:lnSpc>
              </a:pPr>
              <a:r>
                <a:rPr lang="zh-CN" altLang="en-US" sz="2000" dirty="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基于TextCNN网络的新闻文本分类</a:t>
              </a:r>
              <a:endParaRPr lang="zh-CN" altLang="en-US" sz="2000" dirty="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24" name="矩形 23"/>
            <p:cNvSpPr/>
            <p:nvPr>
              <p:custDataLst>
                <p:tags r:id="rId5"/>
              </p:custDataLst>
            </p:nvPr>
          </p:nvSpPr>
          <p:spPr>
            <a:xfrm>
              <a:off x="1465043" y="2406601"/>
              <a:ext cx="788035" cy="829945"/>
            </a:xfrm>
            <a:prstGeom prst="rect">
              <a:avLst/>
            </a:prstGeom>
          </p:spPr>
          <p:txBody>
            <a:bodyPr wrap="square" tIns="46800">
              <a:normAutofit/>
            </a:bodyPr>
            <a:lstStyle/>
            <a:p>
              <a:r>
                <a:rPr lang="zh-CN" altLang="en-US" sz="4400" dirty="0">
                  <a:solidFill>
                    <a:schemeClr val="accent1"/>
                  </a:solidFill>
                  <a:latin typeface="微软雅黑" panose="020B0503020204020204" charset="-122"/>
                  <a:ea typeface="微软雅黑" panose="020B0503020204020204" charset="-122"/>
                </a:rPr>
                <a:t>壹</a:t>
              </a:r>
              <a:endParaRPr lang="zh-CN" altLang="en-US" sz="4400" dirty="0">
                <a:solidFill>
                  <a:schemeClr val="accent1"/>
                </a:solidFill>
                <a:latin typeface="微软雅黑" panose="020B0503020204020204" charset="-122"/>
                <a:ea typeface="微软雅黑" panose="020B0503020204020204" charset="-122"/>
              </a:endParaRPr>
            </a:p>
          </p:txBody>
        </p:sp>
      </p:grpSp>
      <p:grpSp>
        <p:nvGrpSpPr>
          <p:cNvPr id="6" name="组合 5"/>
          <p:cNvGrpSpPr/>
          <p:nvPr>
            <p:custDataLst>
              <p:tags r:id="rId6"/>
            </p:custDataLst>
          </p:nvPr>
        </p:nvGrpSpPr>
        <p:grpSpPr>
          <a:xfrm>
            <a:off x="4490949" y="2406601"/>
            <a:ext cx="956310" cy="3849141"/>
            <a:chOff x="2478037" y="2406601"/>
            <a:chExt cx="956310" cy="3849141"/>
          </a:xfrm>
        </p:grpSpPr>
        <p:sp>
          <p:nvSpPr>
            <p:cNvPr id="26" name="PA_库_矩形 15"/>
            <p:cNvSpPr/>
            <p:nvPr>
              <p:custDataLst>
                <p:tags r:id="rId7"/>
              </p:custDataLst>
            </p:nvPr>
          </p:nvSpPr>
          <p:spPr>
            <a:xfrm>
              <a:off x="2478037" y="3308072"/>
              <a:ext cx="956310" cy="2947670"/>
            </a:xfrm>
            <a:prstGeom prst="rect">
              <a:avLst/>
            </a:prstGeom>
            <a:noFill/>
            <a:ln>
              <a:noFill/>
            </a:ln>
            <a:effectLst>
              <a:outerShdw blurRad="50800" dist="38100" dir="2700000" sx="1000" sy="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wrap="square" tIns="46800" rtlCol="0" anchor="ctr" anchorCtr="0">
              <a:normAutofit/>
            </a:bodyPr>
            <a:lstStyle/>
            <a:p>
              <a:pPr>
                <a:lnSpc>
                  <a:spcPct val="150000"/>
                </a:lnSpc>
              </a:pPr>
              <a:r>
                <a:rPr lang="zh-CN" altLang="en-US" sz="2000" dirty="0">
                  <a:solidFill>
                    <a:schemeClr val="dk1">
                      <a:lumMod val="75000"/>
                      <a:lumOff val="25000"/>
                    </a:schemeClr>
                  </a:solidFill>
                  <a:latin typeface="微软雅黑" panose="020B0503020204020204" charset="-122"/>
                  <a:ea typeface="微软雅黑" panose="020B0503020204020204" charset="-122"/>
                  <a:cs typeface="隶书" panose="02010509060101010101" pitchFamily="49" charset="-122"/>
                </a:rPr>
                <a:t>深度学习的三种模型</a:t>
              </a:r>
              <a:endParaRPr lang="zh-CN" altLang="en-US" sz="2000" dirty="0">
                <a:solidFill>
                  <a:schemeClr val="dk1">
                    <a:lumMod val="75000"/>
                    <a:lumOff val="25000"/>
                  </a:schemeClr>
                </a:solidFill>
                <a:latin typeface="微软雅黑" panose="020B0503020204020204" charset="-122"/>
                <a:ea typeface="微软雅黑" panose="020B0503020204020204" charset="-122"/>
                <a:cs typeface="隶书" panose="02010509060101010101" pitchFamily="49" charset="-122"/>
              </a:endParaRPr>
            </a:p>
          </p:txBody>
        </p:sp>
        <p:sp>
          <p:nvSpPr>
            <p:cNvPr id="3" name="矩形 2"/>
            <p:cNvSpPr/>
            <p:nvPr>
              <p:custDataLst>
                <p:tags r:id="rId8"/>
              </p:custDataLst>
            </p:nvPr>
          </p:nvSpPr>
          <p:spPr>
            <a:xfrm>
              <a:off x="2516312" y="2406601"/>
              <a:ext cx="788035" cy="829945"/>
            </a:xfrm>
            <a:prstGeom prst="rect">
              <a:avLst/>
            </a:prstGeom>
          </p:spPr>
          <p:txBody>
            <a:bodyPr wrap="square" tIns="46800">
              <a:normAutofit/>
            </a:bodyPr>
            <a:lstStyle/>
            <a:p>
              <a:r>
                <a:rPr lang="zh-CN" altLang="en-US" sz="4400" dirty="0">
                  <a:solidFill>
                    <a:schemeClr val="accent1"/>
                  </a:solidFill>
                  <a:latin typeface="微软雅黑" panose="020B0503020204020204" charset="-122"/>
                  <a:ea typeface="微软雅黑" panose="020B0503020204020204" charset="-122"/>
                </a:rPr>
                <a:t>贰</a:t>
              </a:r>
              <a:endParaRPr lang="zh-CN" altLang="en-US" sz="4400" dirty="0">
                <a:solidFill>
                  <a:schemeClr val="accent1"/>
                </a:solidFill>
                <a:latin typeface="微软雅黑" panose="020B0503020204020204" charset="-122"/>
                <a:ea typeface="微软雅黑" panose="020B0503020204020204" charset="-122"/>
              </a:endParaRPr>
            </a:p>
          </p:txBody>
        </p:sp>
      </p:grpSp>
      <p:grpSp>
        <p:nvGrpSpPr>
          <p:cNvPr id="8" name="组合 7"/>
          <p:cNvGrpSpPr/>
          <p:nvPr>
            <p:custDataLst>
              <p:tags r:id="rId9"/>
            </p:custDataLst>
          </p:nvPr>
        </p:nvGrpSpPr>
        <p:grpSpPr>
          <a:xfrm>
            <a:off x="5679450" y="2406601"/>
            <a:ext cx="956310" cy="3849141"/>
            <a:chOff x="3482414" y="2406601"/>
            <a:chExt cx="956310" cy="3849141"/>
          </a:xfrm>
        </p:grpSpPr>
        <p:sp>
          <p:nvSpPr>
            <p:cNvPr id="31" name="PA_库_矩形 15"/>
            <p:cNvSpPr/>
            <p:nvPr>
              <p:custDataLst>
                <p:tags r:id="rId10"/>
              </p:custDataLst>
            </p:nvPr>
          </p:nvSpPr>
          <p:spPr>
            <a:xfrm>
              <a:off x="3482414" y="3308072"/>
              <a:ext cx="956310" cy="2947670"/>
            </a:xfrm>
            <a:prstGeom prst="rect">
              <a:avLst/>
            </a:prstGeom>
            <a:noFill/>
            <a:ln>
              <a:noFill/>
            </a:ln>
            <a:effectLst>
              <a:outerShdw blurRad="50800" dist="38100" dir="2700000" sx="1000" sy="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wrap="square" tIns="46800" rtlCol="0" anchor="ctr" anchorCtr="0">
              <a:normAutofit/>
            </a:bodyPr>
            <a:lstStyle/>
            <a:p>
              <a:pPr>
                <a:lnSpc>
                  <a:spcPct val="150000"/>
                </a:lnSpc>
              </a:pPr>
              <a:r>
                <a:rPr lang="zh-CN" altLang="en-US" sz="2000" dirty="0">
                  <a:solidFill>
                    <a:schemeClr val="dk1">
                      <a:lumMod val="75000"/>
                      <a:lumOff val="25000"/>
                    </a:schemeClr>
                  </a:solidFill>
                  <a:latin typeface="微软雅黑" panose="020B0503020204020204" charset="-122"/>
                  <a:ea typeface="微软雅黑" panose="020B0503020204020204" charset="-122"/>
                  <a:cs typeface="隶书" panose="02010509060101010101" pitchFamily="49" charset="-122"/>
                </a:rPr>
                <a:t>数据预处理</a:t>
              </a:r>
              <a:endParaRPr lang="zh-CN" altLang="en-US" sz="2000" dirty="0">
                <a:solidFill>
                  <a:schemeClr val="dk1">
                    <a:lumMod val="75000"/>
                    <a:lumOff val="25000"/>
                  </a:schemeClr>
                </a:solidFill>
                <a:latin typeface="微软雅黑" panose="020B0503020204020204" charset="-122"/>
                <a:ea typeface="微软雅黑" panose="020B0503020204020204" charset="-122"/>
                <a:cs typeface="隶书" panose="02010509060101010101" pitchFamily="49" charset="-122"/>
              </a:endParaRPr>
            </a:p>
          </p:txBody>
        </p:sp>
        <p:sp>
          <p:nvSpPr>
            <p:cNvPr id="4" name="矩形 3"/>
            <p:cNvSpPr/>
            <p:nvPr>
              <p:custDataLst>
                <p:tags r:id="rId11"/>
              </p:custDataLst>
            </p:nvPr>
          </p:nvSpPr>
          <p:spPr>
            <a:xfrm>
              <a:off x="3520689" y="2406601"/>
              <a:ext cx="788035" cy="829945"/>
            </a:xfrm>
            <a:prstGeom prst="rect">
              <a:avLst/>
            </a:prstGeom>
          </p:spPr>
          <p:txBody>
            <a:bodyPr wrap="square" tIns="46800">
              <a:normAutofit/>
            </a:bodyPr>
            <a:lstStyle/>
            <a:p>
              <a:r>
                <a:rPr lang="zh-CN" altLang="en-US" sz="4400" dirty="0">
                  <a:solidFill>
                    <a:schemeClr val="accent1"/>
                  </a:solidFill>
                  <a:latin typeface="微软雅黑" panose="020B0503020204020204" charset="-122"/>
                  <a:ea typeface="微软雅黑" panose="020B0503020204020204" charset="-122"/>
                </a:rPr>
                <a:t>叁</a:t>
              </a:r>
              <a:endParaRPr lang="zh-CN" altLang="en-US" sz="4400" dirty="0">
                <a:solidFill>
                  <a:schemeClr val="accent1"/>
                </a:solidFill>
                <a:latin typeface="微软雅黑" panose="020B0503020204020204" charset="-122"/>
                <a:ea typeface="微软雅黑" panose="020B0503020204020204" charset="-122"/>
              </a:endParaRPr>
            </a:p>
          </p:txBody>
        </p:sp>
      </p:grpSp>
      <p:grpSp>
        <p:nvGrpSpPr>
          <p:cNvPr id="9" name="组合 8"/>
          <p:cNvGrpSpPr/>
          <p:nvPr>
            <p:custDataLst>
              <p:tags r:id="rId12"/>
            </p:custDataLst>
          </p:nvPr>
        </p:nvGrpSpPr>
        <p:grpSpPr>
          <a:xfrm>
            <a:off x="6867951" y="2406601"/>
            <a:ext cx="956310" cy="3849141"/>
            <a:chOff x="4850204" y="2406601"/>
            <a:chExt cx="956310" cy="3849141"/>
          </a:xfrm>
        </p:grpSpPr>
        <p:sp>
          <p:nvSpPr>
            <p:cNvPr id="32" name="PA_库_矩形 15"/>
            <p:cNvSpPr/>
            <p:nvPr>
              <p:custDataLst>
                <p:tags r:id="rId13"/>
              </p:custDataLst>
            </p:nvPr>
          </p:nvSpPr>
          <p:spPr>
            <a:xfrm>
              <a:off x="4850204" y="3308072"/>
              <a:ext cx="956310" cy="2947670"/>
            </a:xfrm>
            <a:prstGeom prst="rect">
              <a:avLst/>
            </a:prstGeom>
            <a:noFill/>
            <a:ln>
              <a:noFill/>
            </a:ln>
            <a:effectLst>
              <a:outerShdw blurRad="50800" dist="38100" dir="2700000" sx="1000" sy="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wrap="square" tIns="46800" rtlCol="0" anchor="ctr" anchorCtr="0">
              <a:normAutofit/>
            </a:bodyPr>
            <a:lstStyle/>
            <a:p>
              <a:pPr>
                <a:lnSpc>
                  <a:spcPct val="150000"/>
                </a:lnSpc>
              </a:pPr>
              <a:r>
                <a:rPr lang="zh-CN" altLang="en-US" sz="2000" dirty="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TEXTCNN网络的构建</a:t>
              </a:r>
              <a:endParaRPr lang="zh-CN" altLang="en-US" sz="2000" dirty="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5" name="矩形 4"/>
            <p:cNvSpPr/>
            <p:nvPr>
              <p:custDataLst>
                <p:tags r:id="rId14"/>
              </p:custDataLst>
            </p:nvPr>
          </p:nvSpPr>
          <p:spPr>
            <a:xfrm>
              <a:off x="4888479" y="2406601"/>
              <a:ext cx="788035" cy="829945"/>
            </a:xfrm>
            <a:prstGeom prst="rect">
              <a:avLst/>
            </a:prstGeom>
          </p:spPr>
          <p:txBody>
            <a:bodyPr wrap="square" tIns="46800">
              <a:normAutofit/>
            </a:bodyPr>
            <a:lstStyle/>
            <a:p>
              <a:r>
                <a:rPr lang="zh-CN" altLang="en-US" sz="4400" dirty="0">
                  <a:solidFill>
                    <a:schemeClr val="accent1"/>
                  </a:solidFill>
                  <a:latin typeface="微软雅黑" panose="020B0503020204020204" charset="-122"/>
                  <a:ea typeface="微软雅黑" panose="020B0503020204020204" charset="-122"/>
                </a:rPr>
                <a:t>肆</a:t>
              </a:r>
              <a:endParaRPr lang="zh-CN" altLang="en-US" sz="4400" dirty="0">
                <a:solidFill>
                  <a:schemeClr val="accent1"/>
                </a:solidFill>
                <a:latin typeface="微软雅黑" panose="020B0503020204020204" charset="-122"/>
                <a:ea typeface="微软雅黑" panose="020B0503020204020204" charset="-122"/>
              </a:endParaRPr>
            </a:p>
          </p:txBody>
        </p:sp>
      </p:grpSp>
      <p:grpSp>
        <p:nvGrpSpPr>
          <p:cNvPr id="11" name="组合 10"/>
          <p:cNvGrpSpPr/>
          <p:nvPr>
            <p:custDataLst>
              <p:tags r:id="rId15"/>
            </p:custDataLst>
          </p:nvPr>
        </p:nvGrpSpPr>
        <p:grpSpPr>
          <a:xfrm>
            <a:off x="8056452" y="2406601"/>
            <a:ext cx="956310" cy="3849141"/>
            <a:chOff x="6217994" y="2406601"/>
            <a:chExt cx="956310" cy="3849141"/>
          </a:xfrm>
        </p:grpSpPr>
        <p:sp>
          <p:nvSpPr>
            <p:cNvPr id="33" name="PA_库_矩形 15"/>
            <p:cNvSpPr/>
            <p:nvPr>
              <p:custDataLst>
                <p:tags r:id="rId16"/>
              </p:custDataLst>
            </p:nvPr>
          </p:nvSpPr>
          <p:spPr>
            <a:xfrm>
              <a:off x="6217994" y="3308072"/>
              <a:ext cx="956310" cy="2947670"/>
            </a:xfrm>
            <a:prstGeom prst="rect">
              <a:avLst/>
            </a:prstGeom>
            <a:noFill/>
            <a:ln>
              <a:noFill/>
            </a:ln>
            <a:effectLst>
              <a:outerShdw blurRad="50800" dist="38100" dir="2700000" sx="1000" sy="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wrap="square" tIns="46800" rtlCol="0" anchor="ctr" anchorCtr="0">
              <a:normAutofit/>
            </a:bodyPr>
            <a:lstStyle/>
            <a:p>
              <a:pPr>
                <a:lnSpc>
                  <a:spcPct val="150000"/>
                </a:lnSpc>
              </a:pPr>
              <a:r>
                <a:rPr lang="zh-CN" altLang="en-US" sz="2000" dirty="0">
                  <a:solidFill>
                    <a:schemeClr val="dk1">
                      <a:lumMod val="75000"/>
                      <a:lumOff val="25000"/>
                    </a:schemeClr>
                  </a:solidFill>
                  <a:latin typeface="微软雅黑" panose="020B0503020204020204" charset="-122"/>
                  <a:ea typeface="微软雅黑" panose="020B0503020204020204" charset="-122"/>
                  <a:cs typeface="隶书" panose="02010509060101010101" pitchFamily="49" charset="-122"/>
                </a:rPr>
                <a:t>模型的评估与参数调优</a:t>
              </a:r>
              <a:endParaRPr lang="zh-CN" altLang="en-US" sz="2000" dirty="0">
                <a:solidFill>
                  <a:schemeClr val="dk1">
                    <a:lumMod val="75000"/>
                    <a:lumOff val="25000"/>
                  </a:schemeClr>
                </a:solidFill>
                <a:latin typeface="微软雅黑" panose="020B0503020204020204" charset="-122"/>
                <a:ea typeface="微软雅黑" panose="020B0503020204020204" charset="-122"/>
                <a:cs typeface="隶书" panose="02010509060101010101" pitchFamily="49" charset="-122"/>
              </a:endParaRPr>
            </a:p>
          </p:txBody>
        </p:sp>
        <p:sp>
          <p:nvSpPr>
            <p:cNvPr id="7" name="矩形 6"/>
            <p:cNvSpPr/>
            <p:nvPr>
              <p:custDataLst>
                <p:tags r:id="rId17"/>
              </p:custDataLst>
            </p:nvPr>
          </p:nvSpPr>
          <p:spPr>
            <a:xfrm>
              <a:off x="6256269" y="2406601"/>
              <a:ext cx="788035" cy="829945"/>
            </a:xfrm>
            <a:prstGeom prst="rect">
              <a:avLst/>
            </a:prstGeom>
          </p:spPr>
          <p:txBody>
            <a:bodyPr wrap="square" tIns="46800">
              <a:normAutofit/>
            </a:bodyPr>
            <a:lstStyle/>
            <a:p>
              <a:r>
                <a:rPr lang="zh-CN" altLang="en-US" sz="4400" dirty="0">
                  <a:solidFill>
                    <a:schemeClr val="accent1"/>
                  </a:solidFill>
                  <a:latin typeface="微软雅黑" panose="020B0503020204020204" charset="-122"/>
                  <a:ea typeface="微软雅黑" panose="020B0503020204020204" charset="-122"/>
                </a:rPr>
                <a:t>伍</a:t>
              </a:r>
              <a:endParaRPr lang="zh-CN" altLang="en-US" sz="4400" dirty="0">
                <a:solidFill>
                  <a:schemeClr val="accent1"/>
                </a:solidFill>
                <a:latin typeface="微软雅黑" panose="020B0503020204020204" charset="-122"/>
                <a:ea typeface="微软雅黑" panose="020B0503020204020204" charset="-122"/>
              </a:endParaRPr>
            </a:p>
          </p:txBody>
        </p:sp>
      </p:grpSp>
      <p:sp>
        <p:nvSpPr>
          <p:cNvPr id="18" name="文本框 17"/>
          <p:cNvSpPr txBox="1"/>
          <p:nvPr>
            <p:custDataLst>
              <p:tags r:id="rId18"/>
            </p:custDataLst>
          </p:nvPr>
        </p:nvSpPr>
        <p:spPr>
          <a:xfrm>
            <a:off x="5024120" y="805498"/>
            <a:ext cx="2143760" cy="1106805"/>
          </a:xfrm>
          <a:prstGeom prst="rect">
            <a:avLst/>
          </a:prstGeom>
          <a:noFill/>
        </p:spPr>
        <p:txBody>
          <a:bodyPr wrap="square" rtlCol="0">
            <a:normAutofit fontScale="90000"/>
          </a:bodyPr>
          <a:lstStyle/>
          <a:p>
            <a:pPr algn="ctr"/>
            <a:r>
              <a:rPr lang="zh-CN" altLang="en-US" sz="6555" spc="300" dirty="0">
                <a:solidFill>
                  <a:schemeClr val="accent1"/>
                </a:solidFill>
                <a:uFillTx/>
                <a:latin typeface="微软雅黑" panose="020B0503020204020204" charset="-122"/>
                <a:ea typeface="微软雅黑" panose="020B0503020204020204" charset="-122"/>
              </a:rPr>
              <a:t>目录</a:t>
            </a:r>
            <a:endParaRPr lang="zh-CN" altLang="en-US" sz="6555" spc="300" dirty="0">
              <a:solidFill>
                <a:schemeClr val="accent1"/>
              </a:solidFill>
              <a:uFillTx/>
              <a:latin typeface="微软雅黑" panose="020B0503020204020204" charset="-122"/>
              <a:ea typeface="微软雅黑" panose="020B0503020204020204" charset="-122"/>
            </a:endParaRPr>
          </a:p>
        </p:txBody>
      </p:sp>
    </p:spTree>
    <p:custDataLst>
      <p:tags r:id="rId19"/>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微软雅黑" panose="020B0503020204020204" charset="-122"/>
                <a:ea typeface="微软雅黑" panose="020B0503020204020204" charset="-122"/>
                <a:sym typeface="微软雅黑" panose="020B0503020204020204" charset="-122"/>
              </a:rPr>
              <a:t>激活函数</a:t>
            </a:r>
            <a:endParaRPr lang="zh-CN" dirty="0" err="1">
              <a:solidFill>
                <a:schemeClr val="dk1"/>
              </a:solidFill>
              <a:latin typeface="微软雅黑" panose="020B0503020204020204" charset="-122"/>
              <a:ea typeface="微软雅黑" panose="020B0503020204020204" charset="-122"/>
              <a:sym typeface="微软雅黑" panose="020B0503020204020204" charset="-122"/>
            </a:endParaRPr>
          </a:p>
        </p:txBody>
      </p:sp>
      <p:sp>
        <p:nvSpPr>
          <p:cNvPr id="11" name="Title 6"/>
          <p:cNvSpPr txBox="1"/>
          <p:nvPr>
            <p:custDataLst>
              <p:tags r:id="rId5"/>
            </p:custDataLst>
          </p:nvPr>
        </p:nvSpPr>
        <p:spPr>
          <a:xfrm>
            <a:off x="2436630" y="1837436"/>
            <a:ext cx="7318740" cy="409752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激活函数是一种非线性函数，被广泛应用于神经网络中，主要作用是给神经元的输出添加非线性因素。简而言之，激活函数通过对神经元输入进行非线性映射，使神经网络可以拟合各种复杂的函数关系。
常见的激活函数包括：Sigmoid、Tanh、ReLU、Leaky ReLU、ELU等。其中，Sigmoid和Tanh是饱和激活函数，容易出现梯度消失的问题；而ReLU以及其变种（如Leaky ReLU和ELU）则是非饱和激活函数，可以有效地避免梯度消失的问题，并且具有计算速度快、实现简单等优点。</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6"/>
    </p:custData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11" name="直接连接符 10"/>
          <p:cNvCxnSpPr/>
          <p:nvPr>
            <p:custDataLst>
              <p:tags r:id="rId3"/>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微软雅黑" panose="020B0503020204020204" charset="-122"/>
                <a:ea typeface="微软雅黑" panose="020B0503020204020204" charset="-122"/>
                <a:sym typeface="微软雅黑" panose="020B0503020204020204" charset="-122"/>
              </a:rPr>
              <a:t>激活函数</a:t>
            </a:r>
            <a:endParaRPr lang="zh-CN" dirty="0" err="1">
              <a:solidFill>
                <a:schemeClr val="dk1"/>
              </a:solidFill>
              <a:latin typeface="微软雅黑" panose="020B0503020204020204" charset="-122"/>
              <a:ea typeface="微软雅黑" panose="020B0503020204020204" charset="-122"/>
              <a:sym typeface="微软雅黑" panose="020B0503020204020204" charset="-122"/>
            </a:endParaRPr>
          </a:p>
        </p:txBody>
      </p:sp>
      <p:sp>
        <p:nvSpPr>
          <p:cNvPr id="3" name="副标题"/>
          <p:cNvSpPr txBox="1"/>
          <p:nvPr>
            <p:custDataLst>
              <p:tags r:id="rId5"/>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dirty="0" err="1">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rPr>
              <a:t>Relu函数</a:t>
            </a:r>
            <a:endParaRPr dirty="0" err="1">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9" name="矩形 8"/>
          <p:cNvSpPr/>
          <p:nvPr>
            <p:custDataLst>
              <p:tags r:id="rId6"/>
            </p:custDataLst>
          </p:nvPr>
        </p:nvSpPr>
        <p:spPr>
          <a:xfrm>
            <a:off x="2009337" y="1929818"/>
            <a:ext cx="8151752" cy="4369497"/>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mn-ea"/>
              <a:sym typeface="+mn-lt"/>
            </a:endParaRPr>
          </a:p>
        </p:txBody>
      </p:sp>
      <p:cxnSp>
        <p:nvCxnSpPr>
          <p:cNvPr id="10" name="直接连接符 9"/>
          <p:cNvCxnSpPr/>
          <p:nvPr>
            <p:custDataLst>
              <p:tags r:id="rId7"/>
            </p:custDataLst>
          </p:nvPr>
        </p:nvCxnSpPr>
        <p:spPr>
          <a:xfrm>
            <a:off x="2142870" y="1676212"/>
            <a:ext cx="364740" cy="36474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custDataLst>
              <p:tags r:id="rId8"/>
            </p:custDataLst>
          </p:nvPr>
        </p:nvCxnSpPr>
        <p:spPr>
          <a:xfrm>
            <a:off x="2009335" y="1739108"/>
            <a:ext cx="364740" cy="36474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9"/>
            </p:custDataLst>
          </p:nvPr>
        </p:nvCxnSpPr>
        <p:spPr>
          <a:xfrm>
            <a:off x="9817306" y="6125284"/>
            <a:ext cx="364740" cy="36474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10"/>
            </p:custDataLst>
          </p:nvPr>
        </p:nvCxnSpPr>
        <p:spPr>
          <a:xfrm>
            <a:off x="9683771" y="6188180"/>
            <a:ext cx="364740" cy="36474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Title 6"/>
          <p:cNvSpPr txBox="1"/>
          <p:nvPr>
            <p:custDataLst>
              <p:tags r:id="rId11"/>
            </p:custDataLst>
          </p:nvPr>
        </p:nvSpPr>
        <p:spPr>
          <a:xfrm>
            <a:off x="2253150" y="2144610"/>
            <a:ext cx="7664123" cy="3939912"/>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ReLU函数的优点在于它具有简单、计算速度快等特点，容易实现并且不会出现梯度消失的问题。此外，由于ReLU函数的输出是稀疏的，即只有一部分神经元被激活，因此它还可以有效地缓解过拟合的问题，提高模型的泛化能力。
值得注意的是，当 x 小于 0 时，ReLU函数的导数为 0，这意味着在反向传播过程中，对应的梯度值也为 0，这会导致一些神经元的权重无法更新。为了解决这个问题，又出现了一种被称为带泄露的ReLU函数（Leaky ReLU），它在x小于0时，输出一个非零的小值，以保持梯度的流动性。</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2"/>
    </p:custData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1"/>
            </p:custDataLst>
          </p:nvPr>
        </p:nvSpPr>
        <p:spPr>
          <a:xfrm>
            <a:off x="1134110" y="1323975"/>
            <a:ext cx="3341370" cy="3486150"/>
          </a:xfrm>
          <a:prstGeom prst="rect">
            <a:avLst/>
          </a:prstGeom>
          <a:noFill/>
          <a:ln>
            <a:noFill/>
          </a:ln>
          <a:effectLst/>
        </p:spPr>
        <p:txBody>
          <a:bodyPr vert="horz" wrap="square" rtlCol="0" anchor="ctr" anchorCtr="0">
            <a:normAutofit fontScale="80000"/>
          </a:bodyPr>
          <a:lstStyle/>
          <a:p>
            <a:pPr algn="ctr"/>
            <a:r>
              <a:rPr lang="en-US" altLang="zh-CN" sz="21500" b="1" dirty="0">
                <a:ln w="25400">
                  <a:solidFill>
                    <a:schemeClr val="accent1"/>
                  </a:solidFill>
                </a:ln>
                <a:noFill/>
                <a:uFillTx/>
                <a:latin typeface="Arial" panose="020B0604020202020204" pitchFamily="34" charset="0"/>
                <a:ea typeface="微软雅黑" panose="020B0503020204020204" charset="-122"/>
                <a:cs typeface="+mj-lt"/>
                <a:sym typeface="Arial" panose="020B0604020202020204" pitchFamily="34" charset="0"/>
              </a:rPr>
              <a:t>05</a:t>
            </a:r>
            <a:endParaRPr lang="en-US" altLang="zh-CN" sz="21500" b="1" dirty="0">
              <a:ln w="25400">
                <a:solidFill>
                  <a:schemeClr val="accent1"/>
                </a:solidFill>
              </a:ln>
              <a:noFill/>
              <a:uFillTx/>
              <a:latin typeface="Arial" panose="020B0604020202020204" pitchFamily="34" charset="0"/>
              <a:ea typeface="微软雅黑" panose="020B0503020204020204" charset="-122"/>
              <a:cs typeface="+mj-lt"/>
              <a:sym typeface="Arial" panose="020B0604020202020204" pitchFamily="34" charset="0"/>
            </a:endParaRPr>
          </a:p>
        </p:txBody>
      </p:sp>
      <p:sp>
        <p:nvSpPr>
          <p:cNvPr id="4" name="标题 3"/>
          <p:cNvSpPr>
            <a:spLocks noGrp="1"/>
          </p:cNvSpPr>
          <p:nvPr>
            <p:ph type="title"/>
            <p:custDataLst>
              <p:tags r:id="rId2"/>
            </p:custDataLst>
          </p:nvPr>
        </p:nvSpPr>
        <p:spPr/>
        <p:txBody>
          <a:bodyPr>
            <a:normAutofit fontScale="80000"/>
          </a:bodyPr>
          <a:lstStyle/>
          <a:p>
            <a:r>
              <a:rPr lang="zh-CN" altLang="en-US" sz="5375">
                <a:solidFill>
                  <a:schemeClr val="accent1"/>
                </a:solidFill>
              </a:rPr>
              <a:t>模型的评估与参数调优</a:t>
            </a:r>
            <a:endParaRPr lang="zh-CN" altLang="en-US" sz="5375">
              <a:solidFill>
                <a:schemeClr val="accent1"/>
              </a:solidFill>
            </a:endParaRPr>
          </a:p>
        </p:txBody>
      </p:sp>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微软雅黑" panose="020B0503020204020204" charset="-122"/>
                <a:ea typeface="微软雅黑" panose="020B0503020204020204" charset="-122"/>
                <a:sym typeface="微软雅黑" panose="020B0503020204020204" charset="-122"/>
              </a:rPr>
              <a:t>模型的评估与参数调优</a:t>
            </a:r>
            <a:endParaRPr lang="zh-CN" dirty="0" err="1">
              <a:solidFill>
                <a:schemeClr val="dk1"/>
              </a:solidFill>
              <a:latin typeface="微软雅黑" panose="020B0503020204020204" charset="-122"/>
              <a:ea typeface="微软雅黑" panose="020B0503020204020204" charset="-122"/>
              <a:sym typeface="微软雅黑" panose="020B0503020204020204" charset="-122"/>
            </a:endParaRPr>
          </a:p>
        </p:txBody>
      </p:sp>
      <p:sp>
        <p:nvSpPr>
          <p:cNvPr id="2" name="矩形 1"/>
          <p:cNvSpPr/>
          <p:nvPr>
            <p:custDataLst>
              <p:tags r:id="rId5"/>
            </p:custDataLst>
          </p:nvPr>
        </p:nvSpPr>
        <p:spPr>
          <a:xfrm>
            <a:off x="1626212" y="1496376"/>
            <a:ext cx="8915978" cy="4779137"/>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mn-ea"/>
              <a:sym typeface="+mn-lt"/>
            </a:endParaRPr>
          </a:p>
        </p:txBody>
      </p:sp>
      <p:cxnSp>
        <p:nvCxnSpPr>
          <p:cNvPr id="10" name="直接连接符 9"/>
          <p:cNvCxnSpPr/>
          <p:nvPr>
            <p:custDataLst>
              <p:tags r:id="rId6"/>
            </p:custDataLst>
          </p:nvPr>
        </p:nvCxnSpPr>
        <p:spPr>
          <a:xfrm>
            <a:off x="1772264" y="1218995"/>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7"/>
            </p:custDataLst>
          </p:nvPr>
        </p:nvCxnSpPr>
        <p:spPr>
          <a:xfrm>
            <a:off x="1626210" y="128778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10166179" y="608516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9"/>
            </p:custDataLst>
          </p:nvPr>
        </p:nvCxnSpPr>
        <p:spPr>
          <a:xfrm>
            <a:off x="10020125" y="6153960"/>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itle 6"/>
          <p:cNvSpPr txBox="1"/>
          <p:nvPr>
            <p:custDataLst>
              <p:tags r:id="rId10"/>
            </p:custDataLst>
          </p:nvPr>
        </p:nvSpPr>
        <p:spPr>
          <a:xfrm>
            <a:off x="1772233" y="152694"/>
            <a:ext cx="8382634" cy="430927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初始条件：</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11"/>
          <a:stretch>
            <a:fillRect/>
          </a:stretch>
        </p:blipFill>
        <p:spPr>
          <a:xfrm>
            <a:off x="1626235" y="2915920"/>
            <a:ext cx="10884535" cy="2348865"/>
          </a:xfrm>
          <a:prstGeom prst="rect">
            <a:avLst/>
          </a:prstGeom>
        </p:spPr>
      </p:pic>
    </p:spTree>
    <p:custDataLst>
      <p:tags r:id="rId12"/>
    </p:custData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微软雅黑" panose="020B0503020204020204" charset="-122"/>
                <a:ea typeface="微软雅黑" panose="020B0503020204020204" charset="-122"/>
                <a:sym typeface="微软雅黑" panose="020B0503020204020204" charset="-122"/>
              </a:rPr>
              <a:t>句子长度对结果的影响</a:t>
            </a:r>
            <a:endParaRPr lang="zh-CN" dirty="0" err="1">
              <a:solidFill>
                <a:schemeClr val="dk1"/>
              </a:solidFill>
              <a:latin typeface="微软雅黑" panose="020B0503020204020204" charset="-122"/>
              <a:ea typeface="微软雅黑" panose="020B0503020204020204" charset="-122"/>
              <a:sym typeface="微软雅黑" panose="020B0503020204020204" charset="-122"/>
            </a:endParaRPr>
          </a:p>
        </p:txBody>
      </p:sp>
      <p:pic>
        <p:nvPicPr>
          <p:cNvPr id="4" name="图片 3" descr="/data/temp/b398a920-e901-11ed-bdf4-5ee3639e4a52.jpgb398a920-e901-11ed-bdf4-5ee3639e4a52"/>
          <p:cNvPicPr>
            <a:picLocks noChangeAspect="1"/>
          </p:cNvPicPr>
          <p:nvPr>
            <p:custDataLst>
              <p:tags r:id="rId5"/>
            </p:custDataLst>
          </p:nvPr>
        </p:nvPicPr>
        <p:blipFill rotWithShape="1">
          <a:blip r:embed="rId6"/>
          <a:srcRect/>
          <a:stretch>
            <a:fillRect/>
          </a:stretch>
        </p:blipFill>
        <p:spPr>
          <a:xfrm>
            <a:off x="1452831" y="1218905"/>
            <a:ext cx="9287542" cy="5334590"/>
          </a:xfrm>
          <a:custGeom>
            <a:avLst/>
            <a:gdLst/>
            <a:ahLst/>
            <a:cxnLst>
              <a:cxn ang="3">
                <a:pos x="hc" y="t"/>
              </a:cxn>
              <a:cxn ang="cd2">
                <a:pos x="l" y="vc"/>
              </a:cxn>
              <a:cxn ang="cd4">
                <a:pos x="hc" y="b"/>
              </a:cxn>
              <a:cxn ang="0">
                <a:pos x="r" y="vc"/>
              </a:cxn>
            </a:cxnLst>
            <a:rect l="l" t="t" r="r" b="b"/>
            <a:pathLst>
              <a:path w="17280" h="6480">
                <a:moveTo>
                  <a:pt x="0" y="0"/>
                </a:moveTo>
                <a:lnTo>
                  <a:pt x="17280" y="0"/>
                </a:lnTo>
                <a:lnTo>
                  <a:pt x="17280" y="6480"/>
                </a:lnTo>
                <a:lnTo>
                  <a:pt x="0" y="6480"/>
                </a:lnTo>
                <a:lnTo>
                  <a:pt x="0" y="0"/>
                </a:lnTo>
                <a:close/>
              </a:path>
            </a:pathLst>
          </a:custGeom>
        </p:spPr>
      </p:pic>
    </p:spTree>
    <p:custDataLst>
      <p:tags r:id="rId7"/>
    </p:custData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微软雅黑" panose="020B0503020204020204" charset="-122"/>
                <a:ea typeface="微软雅黑" panose="020B0503020204020204" charset="-122"/>
                <a:sym typeface="微软雅黑" panose="020B0503020204020204" charset="-122"/>
              </a:rPr>
              <a:t>词语维度对结果的影响</a:t>
            </a:r>
            <a:endParaRPr lang="zh-CN" dirty="0" err="1">
              <a:solidFill>
                <a:schemeClr val="dk1"/>
              </a:solidFill>
              <a:latin typeface="微软雅黑" panose="020B0503020204020204" charset="-122"/>
              <a:ea typeface="微软雅黑" panose="020B0503020204020204" charset="-122"/>
              <a:sym typeface="微软雅黑" panose="020B0503020204020204" charset="-122"/>
            </a:endParaRPr>
          </a:p>
        </p:txBody>
      </p:sp>
      <p:pic>
        <p:nvPicPr>
          <p:cNvPr id="4" name="图片 3" descr="/data/temp/b3ac799b-e901-11ed-a624-cef20567fb84.jpgb3ac799b-e901-11ed-a624-cef20567fb84"/>
          <p:cNvPicPr>
            <a:picLocks noChangeAspect="1"/>
          </p:cNvPicPr>
          <p:nvPr>
            <p:custDataLst>
              <p:tags r:id="rId5"/>
            </p:custDataLst>
          </p:nvPr>
        </p:nvPicPr>
        <p:blipFill rotWithShape="1">
          <a:blip r:embed="rId6"/>
          <a:srcRect/>
          <a:stretch>
            <a:fillRect/>
          </a:stretch>
        </p:blipFill>
        <p:spPr>
          <a:xfrm>
            <a:off x="2951194" y="2080011"/>
            <a:ext cx="6289611" cy="3612379"/>
          </a:xfrm>
          <a:custGeom>
            <a:avLst/>
            <a:gdLst/>
            <a:ahLst/>
            <a:cxnLst>
              <a:cxn ang="3">
                <a:pos x="hc" y="t"/>
              </a:cxn>
              <a:cxn ang="cd2">
                <a:pos x="l" y="vc"/>
              </a:cxn>
              <a:cxn ang="cd4">
                <a:pos x="hc" y="b"/>
              </a:cxn>
              <a:cxn ang="0">
                <a:pos x="r" y="vc"/>
              </a:cxn>
            </a:cxnLst>
            <a:rect l="l" t="t" r="r" b="b"/>
            <a:pathLst>
              <a:path w="10560" h="5520">
                <a:moveTo>
                  <a:pt x="0" y="0"/>
                </a:moveTo>
                <a:lnTo>
                  <a:pt x="10560" y="0"/>
                </a:lnTo>
                <a:lnTo>
                  <a:pt x="10560" y="5520"/>
                </a:lnTo>
                <a:lnTo>
                  <a:pt x="0" y="5520"/>
                </a:lnTo>
                <a:lnTo>
                  <a:pt x="0" y="0"/>
                </a:lnTo>
                <a:close/>
              </a:path>
            </a:pathLst>
          </a:custGeom>
        </p:spPr>
      </p:pic>
    </p:spTree>
    <p:custDataLst>
      <p:tags r:id="rId7"/>
    </p:custData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rPr>
              <a:t>Dropout组合对结果的影响</a:t>
            </a:r>
            <a:endParaRPr lang="zh-CN" dirty="0" err="1">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4" name="任意多边形: 形状 8"/>
          <p:cNvSpPr/>
          <p:nvPr>
            <p:custDataLst>
              <p:tags r:id="rId5"/>
            </p:custDataLst>
          </p:nvPr>
        </p:nvSpPr>
        <p:spPr>
          <a:xfrm>
            <a:off x="1871594" y="1219200"/>
            <a:ext cx="8449398" cy="5334586"/>
          </a:xfrm>
          <a:custGeom>
            <a:avLst/>
            <a:gdLst>
              <a:gd name="connsiteX0" fmla="*/ 0 w 32666"/>
              <a:gd name="connsiteY0" fmla="*/ 0 h 37081"/>
              <a:gd name="connsiteX1" fmla="*/ 32667 w 32666"/>
              <a:gd name="connsiteY1" fmla="*/ 18541 h 37081"/>
              <a:gd name="connsiteX2" fmla="*/ 0 w 32666"/>
              <a:gd name="connsiteY2" fmla="*/ 37082 h 37081"/>
            </a:gdLst>
            <a:ahLst/>
            <a:cxnLst>
              <a:cxn ang="0">
                <a:pos x="connsiteX0" y="connsiteY0"/>
              </a:cxn>
              <a:cxn ang="0">
                <a:pos x="connsiteX1" y="connsiteY1"/>
              </a:cxn>
              <a:cxn ang="0">
                <a:pos x="connsiteX2" y="connsiteY2"/>
              </a:cxn>
            </a:cxnLst>
            <a:rect l="l" t="t" r="r" b="b"/>
            <a:pathLst>
              <a:path w="14453" h="9125">
                <a:moveTo>
                  <a:pt x="14402" y="334"/>
                </a:moveTo>
                <a:lnTo>
                  <a:pt x="14453" y="363"/>
                </a:lnTo>
                <a:lnTo>
                  <a:pt x="14402" y="392"/>
                </a:lnTo>
                <a:lnTo>
                  <a:pt x="14402" y="334"/>
                </a:lnTo>
                <a:close/>
                <a:moveTo>
                  <a:pt x="14402" y="1019"/>
                </a:moveTo>
                <a:lnTo>
                  <a:pt x="14453" y="1048"/>
                </a:lnTo>
                <a:lnTo>
                  <a:pt x="14402" y="1079"/>
                </a:lnTo>
                <a:lnTo>
                  <a:pt x="14402" y="1019"/>
                </a:lnTo>
                <a:close/>
                <a:moveTo>
                  <a:pt x="14402" y="1706"/>
                </a:moveTo>
                <a:lnTo>
                  <a:pt x="14453" y="1735"/>
                </a:lnTo>
                <a:lnTo>
                  <a:pt x="14402" y="1764"/>
                </a:lnTo>
                <a:lnTo>
                  <a:pt x="14402" y="1706"/>
                </a:lnTo>
                <a:close/>
                <a:moveTo>
                  <a:pt x="14402" y="2391"/>
                </a:moveTo>
                <a:lnTo>
                  <a:pt x="14453" y="2420"/>
                </a:lnTo>
                <a:lnTo>
                  <a:pt x="14402" y="2451"/>
                </a:lnTo>
                <a:lnTo>
                  <a:pt x="14402" y="2391"/>
                </a:lnTo>
                <a:close/>
                <a:moveTo>
                  <a:pt x="14402" y="3078"/>
                </a:moveTo>
                <a:lnTo>
                  <a:pt x="14453" y="3107"/>
                </a:lnTo>
                <a:lnTo>
                  <a:pt x="14402" y="3136"/>
                </a:lnTo>
                <a:lnTo>
                  <a:pt x="14402" y="3078"/>
                </a:lnTo>
                <a:close/>
                <a:moveTo>
                  <a:pt x="14402" y="3764"/>
                </a:moveTo>
                <a:lnTo>
                  <a:pt x="14453" y="3793"/>
                </a:lnTo>
                <a:lnTo>
                  <a:pt x="14402" y="3824"/>
                </a:lnTo>
                <a:lnTo>
                  <a:pt x="14402" y="3764"/>
                </a:lnTo>
                <a:close/>
                <a:moveTo>
                  <a:pt x="14402" y="4450"/>
                </a:moveTo>
                <a:lnTo>
                  <a:pt x="14453" y="4479"/>
                </a:lnTo>
                <a:lnTo>
                  <a:pt x="14402" y="4508"/>
                </a:lnTo>
                <a:lnTo>
                  <a:pt x="14402" y="4450"/>
                </a:lnTo>
                <a:close/>
                <a:moveTo>
                  <a:pt x="14402" y="5136"/>
                </a:moveTo>
                <a:lnTo>
                  <a:pt x="14453" y="5165"/>
                </a:lnTo>
                <a:lnTo>
                  <a:pt x="14402" y="5196"/>
                </a:lnTo>
                <a:lnTo>
                  <a:pt x="14402" y="5136"/>
                </a:lnTo>
                <a:close/>
                <a:moveTo>
                  <a:pt x="14402" y="5823"/>
                </a:moveTo>
                <a:lnTo>
                  <a:pt x="14453" y="5852"/>
                </a:lnTo>
                <a:lnTo>
                  <a:pt x="14402" y="5881"/>
                </a:lnTo>
                <a:lnTo>
                  <a:pt x="14402" y="5823"/>
                </a:lnTo>
                <a:close/>
                <a:moveTo>
                  <a:pt x="14402" y="6508"/>
                </a:moveTo>
                <a:lnTo>
                  <a:pt x="14453" y="6539"/>
                </a:lnTo>
                <a:lnTo>
                  <a:pt x="14402" y="6568"/>
                </a:lnTo>
                <a:lnTo>
                  <a:pt x="14402" y="6508"/>
                </a:lnTo>
                <a:close/>
                <a:moveTo>
                  <a:pt x="14402" y="7195"/>
                </a:moveTo>
                <a:lnTo>
                  <a:pt x="14453" y="7224"/>
                </a:lnTo>
                <a:lnTo>
                  <a:pt x="14402" y="7253"/>
                </a:lnTo>
                <a:lnTo>
                  <a:pt x="14402" y="7195"/>
                </a:lnTo>
                <a:close/>
                <a:moveTo>
                  <a:pt x="14402" y="7881"/>
                </a:moveTo>
                <a:lnTo>
                  <a:pt x="14453" y="7912"/>
                </a:lnTo>
                <a:lnTo>
                  <a:pt x="14402" y="7941"/>
                </a:lnTo>
                <a:lnTo>
                  <a:pt x="14402" y="7881"/>
                </a:lnTo>
                <a:close/>
                <a:moveTo>
                  <a:pt x="14402" y="8567"/>
                </a:moveTo>
                <a:lnTo>
                  <a:pt x="14453" y="8596"/>
                </a:lnTo>
                <a:lnTo>
                  <a:pt x="14402" y="8625"/>
                </a:lnTo>
                <a:lnTo>
                  <a:pt x="14402" y="8567"/>
                </a:lnTo>
                <a:close/>
                <a:moveTo>
                  <a:pt x="13687" y="642"/>
                </a:moveTo>
                <a:lnTo>
                  <a:pt x="13795" y="706"/>
                </a:lnTo>
                <a:lnTo>
                  <a:pt x="13687" y="769"/>
                </a:lnTo>
                <a:lnTo>
                  <a:pt x="13687" y="642"/>
                </a:lnTo>
                <a:close/>
                <a:moveTo>
                  <a:pt x="13687" y="1329"/>
                </a:moveTo>
                <a:lnTo>
                  <a:pt x="13795" y="1392"/>
                </a:lnTo>
                <a:lnTo>
                  <a:pt x="13687" y="1456"/>
                </a:lnTo>
                <a:lnTo>
                  <a:pt x="13687" y="1329"/>
                </a:lnTo>
                <a:close/>
                <a:moveTo>
                  <a:pt x="13687" y="2014"/>
                </a:moveTo>
                <a:lnTo>
                  <a:pt x="13795" y="2078"/>
                </a:lnTo>
                <a:lnTo>
                  <a:pt x="13687" y="2141"/>
                </a:lnTo>
                <a:lnTo>
                  <a:pt x="13687" y="2014"/>
                </a:lnTo>
                <a:close/>
                <a:moveTo>
                  <a:pt x="13687" y="2701"/>
                </a:moveTo>
                <a:lnTo>
                  <a:pt x="13795" y="2764"/>
                </a:lnTo>
                <a:lnTo>
                  <a:pt x="13687" y="2828"/>
                </a:lnTo>
                <a:lnTo>
                  <a:pt x="13687" y="2701"/>
                </a:lnTo>
                <a:close/>
                <a:moveTo>
                  <a:pt x="13687" y="3387"/>
                </a:moveTo>
                <a:lnTo>
                  <a:pt x="13795" y="3451"/>
                </a:lnTo>
                <a:lnTo>
                  <a:pt x="13687" y="3514"/>
                </a:lnTo>
                <a:lnTo>
                  <a:pt x="13687" y="3387"/>
                </a:lnTo>
                <a:close/>
                <a:moveTo>
                  <a:pt x="13687" y="4074"/>
                </a:moveTo>
                <a:lnTo>
                  <a:pt x="13795" y="4137"/>
                </a:lnTo>
                <a:lnTo>
                  <a:pt x="13687" y="4201"/>
                </a:lnTo>
                <a:lnTo>
                  <a:pt x="13687" y="4074"/>
                </a:lnTo>
                <a:close/>
                <a:moveTo>
                  <a:pt x="13687" y="4759"/>
                </a:moveTo>
                <a:lnTo>
                  <a:pt x="13795" y="4823"/>
                </a:lnTo>
                <a:lnTo>
                  <a:pt x="13687" y="4886"/>
                </a:lnTo>
                <a:lnTo>
                  <a:pt x="13687" y="4759"/>
                </a:lnTo>
                <a:close/>
                <a:moveTo>
                  <a:pt x="13687" y="5446"/>
                </a:moveTo>
                <a:lnTo>
                  <a:pt x="13795" y="5509"/>
                </a:lnTo>
                <a:lnTo>
                  <a:pt x="13687" y="5573"/>
                </a:lnTo>
                <a:lnTo>
                  <a:pt x="13687" y="5446"/>
                </a:lnTo>
                <a:close/>
                <a:moveTo>
                  <a:pt x="13687" y="6131"/>
                </a:moveTo>
                <a:lnTo>
                  <a:pt x="13795" y="6195"/>
                </a:lnTo>
                <a:lnTo>
                  <a:pt x="13687" y="6258"/>
                </a:lnTo>
                <a:lnTo>
                  <a:pt x="13687" y="6131"/>
                </a:lnTo>
                <a:close/>
                <a:moveTo>
                  <a:pt x="13687" y="6818"/>
                </a:moveTo>
                <a:lnTo>
                  <a:pt x="13795" y="6881"/>
                </a:lnTo>
                <a:lnTo>
                  <a:pt x="13687" y="6945"/>
                </a:lnTo>
                <a:lnTo>
                  <a:pt x="13687" y="6818"/>
                </a:lnTo>
                <a:close/>
                <a:moveTo>
                  <a:pt x="13687" y="7504"/>
                </a:moveTo>
                <a:lnTo>
                  <a:pt x="13795" y="7568"/>
                </a:lnTo>
                <a:lnTo>
                  <a:pt x="13687" y="7631"/>
                </a:lnTo>
                <a:lnTo>
                  <a:pt x="13687" y="7504"/>
                </a:lnTo>
                <a:close/>
                <a:moveTo>
                  <a:pt x="13687" y="8191"/>
                </a:moveTo>
                <a:lnTo>
                  <a:pt x="13795" y="8254"/>
                </a:lnTo>
                <a:lnTo>
                  <a:pt x="13687" y="8318"/>
                </a:lnTo>
                <a:lnTo>
                  <a:pt x="13687" y="8191"/>
                </a:lnTo>
                <a:close/>
                <a:moveTo>
                  <a:pt x="13687" y="8876"/>
                </a:moveTo>
                <a:lnTo>
                  <a:pt x="13795" y="8940"/>
                </a:lnTo>
                <a:lnTo>
                  <a:pt x="13687" y="9003"/>
                </a:lnTo>
                <a:lnTo>
                  <a:pt x="13687" y="8876"/>
                </a:lnTo>
                <a:close/>
                <a:moveTo>
                  <a:pt x="12971" y="265"/>
                </a:moveTo>
                <a:lnTo>
                  <a:pt x="13139" y="363"/>
                </a:lnTo>
                <a:lnTo>
                  <a:pt x="12971" y="460"/>
                </a:lnTo>
                <a:lnTo>
                  <a:pt x="12971" y="265"/>
                </a:lnTo>
                <a:close/>
                <a:moveTo>
                  <a:pt x="12971" y="952"/>
                </a:moveTo>
                <a:lnTo>
                  <a:pt x="13139" y="1048"/>
                </a:lnTo>
                <a:lnTo>
                  <a:pt x="12971" y="1145"/>
                </a:lnTo>
                <a:lnTo>
                  <a:pt x="12971" y="952"/>
                </a:lnTo>
                <a:close/>
                <a:moveTo>
                  <a:pt x="12971" y="1638"/>
                </a:moveTo>
                <a:lnTo>
                  <a:pt x="13139" y="1736"/>
                </a:lnTo>
                <a:lnTo>
                  <a:pt x="12971" y="1833"/>
                </a:lnTo>
                <a:lnTo>
                  <a:pt x="12971" y="1638"/>
                </a:lnTo>
                <a:close/>
                <a:moveTo>
                  <a:pt x="12971" y="2325"/>
                </a:moveTo>
                <a:lnTo>
                  <a:pt x="13139" y="2421"/>
                </a:lnTo>
                <a:lnTo>
                  <a:pt x="12971" y="2518"/>
                </a:lnTo>
                <a:lnTo>
                  <a:pt x="12971" y="2325"/>
                </a:lnTo>
                <a:close/>
                <a:moveTo>
                  <a:pt x="12971" y="3010"/>
                </a:moveTo>
                <a:lnTo>
                  <a:pt x="13139" y="3108"/>
                </a:lnTo>
                <a:lnTo>
                  <a:pt x="12971" y="3205"/>
                </a:lnTo>
                <a:lnTo>
                  <a:pt x="12971" y="3010"/>
                </a:lnTo>
                <a:close/>
                <a:moveTo>
                  <a:pt x="12971" y="3697"/>
                </a:moveTo>
                <a:lnTo>
                  <a:pt x="13139" y="3793"/>
                </a:lnTo>
                <a:lnTo>
                  <a:pt x="12971" y="3890"/>
                </a:lnTo>
                <a:lnTo>
                  <a:pt x="12971" y="3697"/>
                </a:lnTo>
                <a:close/>
                <a:moveTo>
                  <a:pt x="12971" y="4382"/>
                </a:moveTo>
                <a:lnTo>
                  <a:pt x="13139" y="4480"/>
                </a:lnTo>
                <a:lnTo>
                  <a:pt x="12971" y="4577"/>
                </a:lnTo>
                <a:lnTo>
                  <a:pt x="12971" y="4382"/>
                </a:lnTo>
                <a:close/>
                <a:moveTo>
                  <a:pt x="12971" y="5069"/>
                </a:moveTo>
                <a:lnTo>
                  <a:pt x="13139" y="5165"/>
                </a:lnTo>
                <a:lnTo>
                  <a:pt x="12971" y="5262"/>
                </a:lnTo>
                <a:lnTo>
                  <a:pt x="12971" y="5069"/>
                </a:lnTo>
                <a:close/>
                <a:moveTo>
                  <a:pt x="12971" y="5755"/>
                </a:moveTo>
                <a:lnTo>
                  <a:pt x="13139" y="5853"/>
                </a:lnTo>
                <a:lnTo>
                  <a:pt x="12971" y="5950"/>
                </a:lnTo>
                <a:lnTo>
                  <a:pt x="12971" y="5755"/>
                </a:lnTo>
                <a:close/>
                <a:moveTo>
                  <a:pt x="12971" y="6441"/>
                </a:moveTo>
                <a:lnTo>
                  <a:pt x="13139" y="6538"/>
                </a:lnTo>
                <a:lnTo>
                  <a:pt x="12971" y="6634"/>
                </a:lnTo>
                <a:lnTo>
                  <a:pt x="12971" y="6441"/>
                </a:lnTo>
                <a:close/>
                <a:moveTo>
                  <a:pt x="12971" y="7127"/>
                </a:moveTo>
                <a:lnTo>
                  <a:pt x="13139" y="7225"/>
                </a:lnTo>
                <a:lnTo>
                  <a:pt x="12971" y="7322"/>
                </a:lnTo>
                <a:lnTo>
                  <a:pt x="12971" y="7127"/>
                </a:lnTo>
                <a:close/>
                <a:moveTo>
                  <a:pt x="12971" y="7814"/>
                </a:moveTo>
                <a:lnTo>
                  <a:pt x="13139" y="7911"/>
                </a:lnTo>
                <a:lnTo>
                  <a:pt x="12971" y="8007"/>
                </a:lnTo>
                <a:lnTo>
                  <a:pt x="12971" y="7814"/>
                </a:lnTo>
                <a:close/>
                <a:moveTo>
                  <a:pt x="12971" y="8499"/>
                </a:moveTo>
                <a:lnTo>
                  <a:pt x="13139" y="8597"/>
                </a:lnTo>
                <a:lnTo>
                  <a:pt x="12971" y="8694"/>
                </a:lnTo>
                <a:lnTo>
                  <a:pt x="12971" y="8499"/>
                </a:lnTo>
                <a:close/>
                <a:moveTo>
                  <a:pt x="12257" y="575"/>
                </a:moveTo>
                <a:lnTo>
                  <a:pt x="12482" y="706"/>
                </a:lnTo>
                <a:lnTo>
                  <a:pt x="12257" y="835"/>
                </a:lnTo>
                <a:lnTo>
                  <a:pt x="12257" y="575"/>
                </a:lnTo>
                <a:close/>
                <a:moveTo>
                  <a:pt x="12257" y="1261"/>
                </a:moveTo>
                <a:lnTo>
                  <a:pt x="12482" y="1392"/>
                </a:lnTo>
                <a:lnTo>
                  <a:pt x="12257" y="1522"/>
                </a:lnTo>
                <a:lnTo>
                  <a:pt x="12257" y="1261"/>
                </a:lnTo>
                <a:close/>
                <a:moveTo>
                  <a:pt x="12257" y="1948"/>
                </a:moveTo>
                <a:lnTo>
                  <a:pt x="12482" y="2079"/>
                </a:lnTo>
                <a:lnTo>
                  <a:pt x="12257" y="2209"/>
                </a:lnTo>
                <a:lnTo>
                  <a:pt x="12257" y="1948"/>
                </a:lnTo>
                <a:close/>
                <a:moveTo>
                  <a:pt x="12257" y="2633"/>
                </a:moveTo>
                <a:lnTo>
                  <a:pt x="12482" y="2764"/>
                </a:lnTo>
                <a:lnTo>
                  <a:pt x="12257" y="2894"/>
                </a:lnTo>
                <a:lnTo>
                  <a:pt x="12257" y="2633"/>
                </a:lnTo>
                <a:close/>
                <a:moveTo>
                  <a:pt x="12257" y="3320"/>
                </a:moveTo>
                <a:lnTo>
                  <a:pt x="12482" y="3451"/>
                </a:lnTo>
                <a:lnTo>
                  <a:pt x="12257" y="3581"/>
                </a:lnTo>
                <a:lnTo>
                  <a:pt x="12257" y="3320"/>
                </a:lnTo>
                <a:close/>
                <a:moveTo>
                  <a:pt x="12257" y="4006"/>
                </a:moveTo>
                <a:lnTo>
                  <a:pt x="12482" y="4137"/>
                </a:lnTo>
                <a:lnTo>
                  <a:pt x="12257" y="4267"/>
                </a:lnTo>
                <a:lnTo>
                  <a:pt x="12257" y="4006"/>
                </a:lnTo>
                <a:close/>
                <a:moveTo>
                  <a:pt x="12257" y="4692"/>
                </a:moveTo>
                <a:lnTo>
                  <a:pt x="12482" y="4823"/>
                </a:lnTo>
                <a:lnTo>
                  <a:pt x="12257" y="4953"/>
                </a:lnTo>
                <a:lnTo>
                  <a:pt x="12257" y="4692"/>
                </a:lnTo>
                <a:close/>
                <a:moveTo>
                  <a:pt x="12257" y="5378"/>
                </a:moveTo>
                <a:lnTo>
                  <a:pt x="12482" y="5509"/>
                </a:lnTo>
                <a:lnTo>
                  <a:pt x="12257" y="5639"/>
                </a:lnTo>
                <a:lnTo>
                  <a:pt x="12257" y="5378"/>
                </a:lnTo>
                <a:close/>
                <a:moveTo>
                  <a:pt x="12257" y="6065"/>
                </a:moveTo>
                <a:lnTo>
                  <a:pt x="12482" y="6196"/>
                </a:lnTo>
                <a:lnTo>
                  <a:pt x="12257" y="6326"/>
                </a:lnTo>
                <a:lnTo>
                  <a:pt x="12257" y="6065"/>
                </a:lnTo>
                <a:close/>
                <a:moveTo>
                  <a:pt x="12257" y="6750"/>
                </a:moveTo>
                <a:lnTo>
                  <a:pt x="12482" y="6881"/>
                </a:lnTo>
                <a:lnTo>
                  <a:pt x="12257" y="7011"/>
                </a:lnTo>
                <a:lnTo>
                  <a:pt x="12257" y="6750"/>
                </a:lnTo>
                <a:close/>
                <a:moveTo>
                  <a:pt x="12257" y="7437"/>
                </a:moveTo>
                <a:lnTo>
                  <a:pt x="12482" y="7568"/>
                </a:lnTo>
                <a:lnTo>
                  <a:pt x="12257" y="7698"/>
                </a:lnTo>
                <a:lnTo>
                  <a:pt x="12257" y="7437"/>
                </a:lnTo>
                <a:close/>
                <a:moveTo>
                  <a:pt x="12257" y="8124"/>
                </a:moveTo>
                <a:lnTo>
                  <a:pt x="12482" y="8253"/>
                </a:lnTo>
                <a:lnTo>
                  <a:pt x="12257" y="8384"/>
                </a:lnTo>
                <a:lnTo>
                  <a:pt x="12257" y="8124"/>
                </a:lnTo>
                <a:close/>
                <a:moveTo>
                  <a:pt x="12257" y="8809"/>
                </a:moveTo>
                <a:lnTo>
                  <a:pt x="12482" y="8940"/>
                </a:lnTo>
                <a:lnTo>
                  <a:pt x="12257" y="9070"/>
                </a:lnTo>
                <a:lnTo>
                  <a:pt x="12257" y="8809"/>
                </a:lnTo>
                <a:close/>
                <a:moveTo>
                  <a:pt x="11542" y="200"/>
                </a:moveTo>
                <a:lnTo>
                  <a:pt x="11824" y="363"/>
                </a:lnTo>
                <a:lnTo>
                  <a:pt x="11542" y="525"/>
                </a:lnTo>
                <a:lnTo>
                  <a:pt x="11542" y="200"/>
                </a:lnTo>
                <a:close/>
                <a:moveTo>
                  <a:pt x="11542" y="886"/>
                </a:moveTo>
                <a:lnTo>
                  <a:pt x="11824" y="1049"/>
                </a:lnTo>
                <a:lnTo>
                  <a:pt x="11542" y="1213"/>
                </a:lnTo>
                <a:lnTo>
                  <a:pt x="11542" y="886"/>
                </a:lnTo>
                <a:close/>
                <a:moveTo>
                  <a:pt x="11542" y="1572"/>
                </a:moveTo>
                <a:lnTo>
                  <a:pt x="11824" y="1735"/>
                </a:lnTo>
                <a:lnTo>
                  <a:pt x="11542" y="1897"/>
                </a:lnTo>
                <a:lnTo>
                  <a:pt x="11542" y="1572"/>
                </a:lnTo>
                <a:close/>
                <a:moveTo>
                  <a:pt x="11542" y="2258"/>
                </a:moveTo>
                <a:lnTo>
                  <a:pt x="11824" y="2421"/>
                </a:lnTo>
                <a:lnTo>
                  <a:pt x="11542" y="2585"/>
                </a:lnTo>
                <a:lnTo>
                  <a:pt x="11542" y="2258"/>
                </a:lnTo>
                <a:close/>
                <a:moveTo>
                  <a:pt x="11542" y="2945"/>
                </a:moveTo>
                <a:lnTo>
                  <a:pt x="11824" y="3108"/>
                </a:lnTo>
                <a:lnTo>
                  <a:pt x="11542" y="3270"/>
                </a:lnTo>
                <a:lnTo>
                  <a:pt x="11542" y="2945"/>
                </a:lnTo>
                <a:close/>
                <a:moveTo>
                  <a:pt x="11542" y="3630"/>
                </a:moveTo>
                <a:lnTo>
                  <a:pt x="11824" y="3793"/>
                </a:lnTo>
                <a:lnTo>
                  <a:pt x="11542" y="3957"/>
                </a:lnTo>
                <a:lnTo>
                  <a:pt x="11542" y="3630"/>
                </a:lnTo>
                <a:close/>
                <a:moveTo>
                  <a:pt x="11542" y="4317"/>
                </a:moveTo>
                <a:lnTo>
                  <a:pt x="11824" y="4479"/>
                </a:lnTo>
                <a:lnTo>
                  <a:pt x="11542" y="4642"/>
                </a:lnTo>
                <a:lnTo>
                  <a:pt x="11542" y="4317"/>
                </a:lnTo>
                <a:close/>
                <a:moveTo>
                  <a:pt x="11542" y="5002"/>
                </a:moveTo>
                <a:lnTo>
                  <a:pt x="11824" y="5165"/>
                </a:lnTo>
                <a:lnTo>
                  <a:pt x="11542" y="5329"/>
                </a:lnTo>
                <a:lnTo>
                  <a:pt x="11542" y="5002"/>
                </a:lnTo>
                <a:close/>
                <a:moveTo>
                  <a:pt x="11542" y="5689"/>
                </a:moveTo>
                <a:lnTo>
                  <a:pt x="11824" y="5852"/>
                </a:lnTo>
                <a:lnTo>
                  <a:pt x="11542" y="6014"/>
                </a:lnTo>
                <a:lnTo>
                  <a:pt x="11542" y="5689"/>
                </a:lnTo>
                <a:close/>
                <a:moveTo>
                  <a:pt x="11542" y="6375"/>
                </a:moveTo>
                <a:lnTo>
                  <a:pt x="11824" y="6539"/>
                </a:lnTo>
                <a:lnTo>
                  <a:pt x="11542" y="6702"/>
                </a:lnTo>
                <a:lnTo>
                  <a:pt x="11542" y="6375"/>
                </a:lnTo>
                <a:close/>
                <a:moveTo>
                  <a:pt x="11542" y="7062"/>
                </a:moveTo>
                <a:lnTo>
                  <a:pt x="11824" y="7224"/>
                </a:lnTo>
                <a:lnTo>
                  <a:pt x="11542" y="7387"/>
                </a:lnTo>
                <a:lnTo>
                  <a:pt x="11542" y="7062"/>
                </a:lnTo>
                <a:close/>
                <a:moveTo>
                  <a:pt x="11542" y="7748"/>
                </a:moveTo>
                <a:lnTo>
                  <a:pt x="11824" y="7911"/>
                </a:lnTo>
                <a:lnTo>
                  <a:pt x="11542" y="8073"/>
                </a:lnTo>
                <a:lnTo>
                  <a:pt x="11542" y="7748"/>
                </a:lnTo>
                <a:close/>
                <a:moveTo>
                  <a:pt x="11542" y="8434"/>
                </a:moveTo>
                <a:lnTo>
                  <a:pt x="11824" y="8597"/>
                </a:lnTo>
                <a:lnTo>
                  <a:pt x="11542" y="8759"/>
                </a:lnTo>
                <a:lnTo>
                  <a:pt x="11542" y="8434"/>
                </a:lnTo>
                <a:close/>
                <a:moveTo>
                  <a:pt x="10827" y="509"/>
                </a:moveTo>
                <a:lnTo>
                  <a:pt x="11166" y="706"/>
                </a:lnTo>
                <a:lnTo>
                  <a:pt x="10827" y="902"/>
                </a:lnTo>
                <a:lnTo>
                  <a:pt x="10827" y="509"/>
                </a:lnTo>
                <a:close/>
                <a:moveTo>
                  <a:pt x="10827" y="1196"/>
                </a:moveTo>
                <a:lnTo>
                  <a:pt x="11166" y="1392"/>
                </a:lnTo>
                <a:lnTo>
                  <a:pt x="10827" y="1588"/>
                </a:lnTo>
                <a:lnTo>
                  <a:pt x="10827" y="1196"/>
                </a:lnTo>
                <a:close/>
                <a:moveTo>
                  <a:pt x="10827" y="1881"/>
                </a:moveTo>
                <a:lnTo>
                  <a:pt x="11166" y="2078"/>
                </a:lnTo>
                <a:lnTo>
                  <a:pt x="10827" y="2274"/>
                </a:lnTo>
                <a:lnTo>
                  <a:pt x="10827" y="1881"/>
                </a:lnTo>
                <a:close/>
                <a:moveTo>
                  <a:pt x="10827" y="2568"/>
                </a:moveTo>
                <a:lnTo>
                  <a:pt x="11166" y="2764"/>
                </a:lnTo>
                <a:lnTo>
                  <a:pt x="10827" y="2960"/>
                </a:lnTo>
                <a:lnTo>
                  <a:pt x="10827" y="2568"/>
                </a:lnTo>
                <a:close/>
                <a:moveTo>
                  <a:pt x="10827" y="3253"/>
                </a:moveTo>
                <a:lnTo>
                  <a:pt x="11166" y="3450"/>
                </a:lnTo>
                <a:lnTo>
                  <a:pt x="10827" y="3646"/>
                </a:lnTo>
                <a:lnTo>
                  <a:pt x="10827" y="3253"/>
                </a:lnTo>
                <a:close/>
                <a:moveTo>
                  <a:pt x="10827" y="3940"/>
                </a:moveTo>
                <a:lnTo>
                  <a:pt x="11166" y="4136"/>
                </a:lnTo>
                <a:lnTo>
                  <a:pt x="10827" y="4333"/>
                </a:lnTo>
                <a:lnTo>
                  <a:pt x="10827" y="3940"/>
                </a:lnTo>
                <a:close/>
                <a:moveTo>
                  <a:pt x="10827" y="4627"/>
                </a:moveTo>
                <a:lnTo>
                  <a:pt x="11166" y="4823"/>
                </a:lnTo>
                <a:lnTo>
                  <a:pt x="10827" y="5019"/>
                </a:lnTo>
                <a:lnTo>
                  <a:pt x="10827" y="4627"/>
                </a:lnTo>
                <a:close/>
                <a:moveTo>
                  <a:pt x="10827" y="5312"/>
                </a:moveTo>
                <a:lnTo>
                  <a:pt x="11166" y="5508"/>
                </a:lnTo>
                <a:lnTo>
                  <a:pt x="10827" y="5705"/>
                </a:lnTo>
                <a:lnTo>
                  <a:pt x="10827" y="5312"/>
                </a:lnTo>
                <a:close/>
                <a:moveTo>
                  <a:pt x="10827" y="5999"/>
                </a:moveTo>
                <a:lnTo>
                  <a:pt x="11166" y="6195"/>
                </a:lnTo>
                <a:lnTo>
                  <a:pt x="10827" y="6391"/>
                </a:lnTo>
                <a:lnTo>
                  <a:pt x="10827" y="5999"/>
                </a:lnTo>
                <a:close/>
                <a:moveTo>
                  <a:pt x="10827" y="6685"/>
                </a:moveTo>
                <a:lnTo>
                  <a:pt x="11166" y="6881"/>
                </a:lnTo>
                <a:lnTo>
                  <a:pt x="10827" y="7078"/>
                </a:lnTo>
                <a:lnTo>
                  <a:pt x="10827" y="6685"/>
                </a:lnTo>
                <a:close/>
                <a:moveTo>
                  <a:pt x="10827" y="7372"/>
                </a:moveTo>
                <a:lnTo>
                  <a:pt x="11166" y="7568"/>
                </a:lnTo>
                <a:lnTo>
                  <a:pt x="10827" y="7764"/>
                </a:lnTo>
                <a:lnTo>
                  <a:pt x="10827" y="7372"/>
                </a:lnTo>
                <a:close/>
                <a:moveTo>
                  <a:pt x="10827" y="8057"/>
                </a:moveTo>
                <a:lnTo>
                  <a:pt x="11166" y="8253"/>
                </a:lnTo>
                <a:lnTo>
                  <a:pt x="10827" y="8450"/>
                </a:lnTo>
                <a:lnTo>
                  <a:pt x="10827" y="8057"/>
                </a:lnTo>
                <a:close/>
                <a:moveTo>
                  <a:pt x="10827" y="8744"/>
                </a:moveTo>
                <a:lnTo>
                  <a:pt x="11166" y="8940"/>
                </a:lnTo>
                <a:lnTo>
                  <a:pt x="10846" y="9125"/>
                </a:lnTo>
                <a:lnTo>
                  <a:pt x="10827" y="9125"/>
                </a:lnTo>
                <a:lnTo>
                  <a:pt x="10827" y="8744"/>
                </a:lnTo>
                <a:close/>
                <a:moveTo>
                  <a:pt x="10111" y="132"/>
                </a:moveTo>
                <a:lnTo>
                  <a:pt x="10510" y="363"/>
                </a:lnTo>
                <a:lnTo>
                  <a:pt x="10111" y="592"/>
                </a:lnTo>
                <a:lnTo>
                  <a:pt x="10111" y="132"/>
                </a:lnTo>
                <a:close/>
                <a:moveTo>
                  <a:pt x="10111" y="819"/>
                </a:moveTo>
                <a:lnTo>
                  <a:pt x="10510" y="1048"/>
                </a:lnTo>
                <a:lnTo>
                  <a:pt x="10111" y="1279"/>
                </a:lnTo>
                <a:lnTo>
                  <a:pt x="10111" y="819"/>
                </a:lnTo>
                <a:close/>
                <a:moveTo>
                  <a:pt x="10111" y="1504"/>
                </a:moveTo>
                <a:lnTo>
                  <a:pt x="10510" y="1735"/>
                </a:lnTo>
                <a:lnTo>
                  <a:pt x="10111" y="1964"/>
                </a:lnTo>
                <a:lnTo>
                  <a:pt x="10111" y="1504"/>
                </a:lnTo>
                <a:close/>
                <a:moveTo>
                  <a:pt x="10111" y="2191"/>
                </a:moveTo>
                <a:lnTo>
                  <a:pt x="10510" y="2420"/>
                </a:lnTo>
                <a:lnTo>
                  <a:pt x="10111" y="2651"/>
                </a:lnTo>
                <a:lnTo>
                  <a:pt x="10111" y="2191"/>
                </a:lnTo>
                <a:close/>
                <a:moveTo>
                  <a:pt x="10111" y="2878"/>
                </a:moveTo>
                <a:lnTo>
                  <a:pt x="10510" y="3108"/>
                </a:lnTo>
                <a:lnTo>
                  <a:pt x="10111" y="3337"/>
                </a:lnTo>
                <a:lnTo>
                  <a:pt x="10111" y="2878"/>
                </a:lnTo>
                <a:close/>
                <a:moveTo>
                  <a:pt x="10111" y="3563"/>
                </a:moveTo>
                <a:lnTo>
                  <a:pt x="10510" y="3792"/>
                </a:lnTo>
                <a:lnTo>
                  <a:pt x="10111" y="4023"/>
                </a:lnTo>
                <a:lnTo>
                  <a:pt x="10111" y="3563"/>
                </a:lnTo>
                <a:close/>
                <a:moveTo>
                  <a:pt x="10111" y="4250"/>
                </a:moveTo>
                <a:lnTo>
                  <a:pt x="10510" y="4479"/>
                </a:lnTo>
                <a:lnTo>
                  <a:pt x="10111" y="4710"/>
                </a:lnTo>
                <a:lnTo>
                  <a:pt x="10111" y="4250"/>
                </a:lnTo>
                <a:close/>
                <a:moveTo>
                  <a:pt x="10111" y="4936"/>
                </a:moveTo>
                <a:lnTo>
                  <a:pt x="10510" y="5165"/>
                </a:lnTo>
                <a:lnTo>
                  <a:pt x="10111" y="5396"/>
                </a:lnTo>
                <a:lnTo>
                  <a:pt x="10111" y="4936"/>
                </a:lnTo>
                <a:close/>
                <a:moveTo>
                  <a:pt x="10111" y="5623"/>
                </a:moveTo>
                <a:lnTo>
                  <a:pt x="10510" y="5852"/>
                </a:lnTo>
                <a:lnTo>
                  <a:pt x="10111" y="6083"/>
                </a:lnTo>
                <a:lnTo>
                  <a:pt x="10111" y="5623"/>
                </a:lnTo>
                <a:close/>
                <a:moveTo>
                  <a:pt x="10111" y="6308"/>
                </a:moveTo>
                <a:lnTo>
                  <a:pt x="10510" y="6539"/>
                </a:lnTo>
                <a:lnTo>
                  <a:pt x="10111" y="6768"/>
                </a:lnTo>
                <a:lnTo>
                  <a:pt x="10111" y="6308"/>
                </a:lnTo>
                <a:close/>
                <a:moveTo>
                  <a:pt x="10111" y="6995"/>
                </a:moveTo>
                <a:lnTo>
                  <a:pt x="10510" y="7224"/>
                </a:lnTo>
                <a:lnTo>
                  <a:pt x="10111" y="7455"/>
                </a:lnTo>
                <a:lnTo>
                  <a:pt x="10111" y="6995"/>
                </a:lnTo>
                <a:close/>
                <a:moveTo>
                  <a:pt x="10111" y="7680"/>
                </a:moveTo>
                <a:lnTo>
                  <a:pt x="10510" y="7911"/>
                </a:lnTo>
                <a:lnTo>
                  <a:pt x="10111" y="8140"/>
                </a:lnTo>
                <a:lnTo>
                  <a:pt x="10111" y="7680"/>
                </a:lnTo>
                <a:close/>
                <a:moveTo>
                  <a:pt x="10111" y="8367"/>
                </a:moveTo>
                <a:lnTo>
                  <a:pt x="10510" y="8596"/>
                </a:lnTo>
                <a:lnTo>
                  <a:pt x="10111" y="8827"/>
                </a:lnTo>
                <a:lnTo>
                  <a:pt x="10111" y="8367"/>
                </a:lnTo>
                <a:close/>
                <a:moveTo>
                  <a:pt x="9397" y="442"/>
                </a:moveTo>
                <a:lnTo>
                  <a:pt x="9853" y="706"/>
                </a:lnTo>
                <a:lnTo>
                  <a:pt x="9397" y="969"/>
                </a:lnTo>
                <a:lnTo>
                  <a:pt x="9397" y="442"/>
                </a:lnTo>
                <a:close/>
                <a:moveTo>
                  <a:pt x="9397" y="1127"/>
                </a:moveTo>
                <a:lnTo>
                  <a:pt x="9853" y="1391"/>
                </a:lnTo>
                <a:lnTo>
                  <a:pt x="9397" y="1655"/>
                </a:lnTo>
                <a:lnTo>
                  <a:pt x="9397" y="1127"/>
                </a:lnTo>
                <a:close/>
                <a:moveTo>
                  <a:pt x="9397" y="1814"/>
                </a:moveTo>
                <a:lnTo>
                  <a:pt x="9853" y="2078"/>
                </a:lnTo>
                <a:lnTo>
                  <a:pt x="9397" y="2341"/>
                </a:lnTo>
                <a:lnTo>
                  <a:pt x="9397" y="1814"/>
                </a:lnTo>
                <a:close/>
                <a:moveTo>
                  <a:pt x="9397" y="2501"/>
                </a:moveTo>
                <a:lnTo>
                  <a:pt x="9853" y="2764"/>
                </a:lnTo>
                <a:lnTo>
                  <a:pt x="9397" y="3028"/>
                </a:lnTo>
                <a:lnTo>
                  <a:pt x="9397" y="2501"/>
                </a:lnTo>
                <a:close/>
                <a:moveTo>
                  <a:pt x="9397" y="3187"/>
                </a:moveTo>
                <a:lnTo>
                  <a:pt x="9853" y="3451"/>
                </a:lnTo>
                <a:lnTo>
                  <a:pt x="9397" y="3714"/>
                </a:lnTo>
                <a:lnTo>
                  <a:pt x="9397" y="3187"/>
                </a:lnTo>
                <a:close/>
                <a:moveTo>
                  <a:pt x="9397" y="3873"/>
                </a:moveTo>
                <a:lnTo>
                  <a:pt x="9853" y="4136"/>
                </a:lnTo>
                <a:lnTo>
                  <a:pt x="9397" y="4400"/>
                </a:lnTo>
                <a:lnTo>
                  <a:pt x="9397" y="3873"/>
                </a:lnTo>
                <a:close/>
                <a:moveTo>
                  <a:pt x="9397" y="4559"/>
                </a:moveTo>
                <a:lnTo>
                  <a:pt x="9853" y="4823"/>
                </a:lnTo>
                <a:lnTo>
                  <a:pt x="9397" y="5086"/>
                </a:lnTo>
                <a:lnTo>
                  <a:pt x="9397" y="4559"/>
                </a:lnTo>
                <a:close/>
                <a:moveTo>
                  <a:pt x="9397" y="5246"/>
                </a:moveTo>
                <a:lnTo>
                  <a:pt x="9853" y="5509"/>
                </a:lnTo>
                <a:lnTo>
                  <a:pt x="9397" y="5773"/>
                </a:lnTo>
                <a:lnTo>
                  <a:pt x="9397" y="5246"/>
                </a:lnTo>
                <a:close/>
                <a:moveTo>
                  <a:pt x="9397" y="5931"/>
                </a:moveTo>
                <a:lnTo>
                  <a:pt x="9853" y="6195"/>
                </a:lnTo>
                <a:lnTo>
                  <a:pt x="9397" y="6458"/>
                </a:lnTo>
                <a:lnTo>
                  <a:pt x="9397" y="5931"/>
                </a:lnTo>
                <a:close/>
                <a:moveTo>
                  <a:pt x="9397" y="6618"/>
                </a:moveTo>
                <a:lnTo>
                  <a:pt x="9853" y="6881"/>
                </a:lnTo>
                <a:lnTo>
                  <a:pt x="9397" y="7145"/>
                </a:lnTo>
                <a:lnTo>
                  <a:pt x="9397" y="6618"/>
                </a:lnTo>
                <a:close/>
                <a:moveTo>
                  <a:pt x="9397" y="7304"/>
                </a:moveTo>
                <a:lnTo>
                  <a:pt x="9853" y="7568"/>
                </a:lnTo>
                <a:lnTo>
                  <a:pt x="9397" y="7831"/>
                </a:lnTo>
                <a:lnTo>
                  <a:pt x="9397" y="7304"/>
                </a:lnTo>
                <a:close/>
                <a:moveTo>
                  <a:pt x="9397" y="7990"/>
                </a:moveTo>
                <a:lnTo>
                  <a:pt x="9853" y="8253"/>
                </a:lnTo>
                <a:lnTo>
                  <a:pt x="9397" y="8517"/>
                </a:lnTo>
                <a:lnTo>
                  <a:pt x="9397" y="7990"/>
                </a:lnTo>
                <a:close/>
                <a:moveTo>
                  <a:pt x="9397" y="8676"/>
                </a:moveTo>
                <a:lnTo>
                  <a:pt x="9853" y="8940"/>
                </a:lnTo>
                <a:lnTo>
                  <a:pt x="9532" y="9125"/>
                </a:lnTo>
                <a:lnTo>
                  <a:pt x="9397" y="9125"/>
                </a:lnTo>
                <a:lnTo>
                  <a:pt x="9397" y="8676"/>
                </a:lnTo>
                <a:close/>
                <a:moveTo>
                  <a:pt x="8681" y="65"/>
                </a:moveTo>
                <a:lnTo>
                  <a:pt x="9197" y="363"/>
                </a:lnTo>
                <a:lnTo>
                  <a:pt x="8681" y="660"/>
                </a:lnTo>
                <a:lnTo>
                  <a:pt x="8681" y="65"/>
                </a:lnTo>
                <a:close/>
                <a:moveTo>
                  <a:pt x="8681" y="751"/>
                </a:moveTo>
                <a:lnTo>
                  <a:pt x="9197" y="1049"/>
                </a:lnTo>
                <a:lnTo>
                  <a:pt x="8681" y="1346"/>
                </a:lnTo>
                <a:lnTo>
                  <a:pt x="8681" y="751"/>
                </a:lnTo>
                <a:close/>
                <a:moveTo>
                  <a:pt x="8681" y="1437"/>
                </a:moveTo>
                <a:lnTo>
                  <a:pt x="9197" y="1735"/>
                </a:lnTo>
                <a:lnTo>
                  <a:pt x="8681" y="2032"/>
                </a:lnTo>
                <a:lnTo>
                  <a:pt x="8681" y="1437"/>
                </a:lnTo>
                <a:close/>
                <a:moveTo>
                  <a:pt x="8681" y="2124"/>
                </a:moveTo>
                <a:lnTo>
                  <a:pt x="9197" y="2420"/>
                </a:lnTo>
                <a:lnTo>
                  <a:pt x="8681" y="2718"/>
                </a:lnTo>
                <a:lnTo>
                  <a:pt x="8681" y="2124"/>
                </a:lnTo>
                <a:close/>
                <a:moveTo>
                  <a:pt x="8681" y="2810"/>
                </a:moveTo>
                <a:lnTo>
                  <a:pt x="9197" y="3108"/>
                </a:lnTo>
                <a:lnTo>
                  <a:pt x="8681" y="3405"/>
                </a:lnTo>
                <a:lnTo>
                  <a:pt x="8681" y="2810"/>
                </a:lnTo>
                <a:close/>
                <a:moveTo>
                  <a:pt x="8681" y="3497"/>
                </a:moveTo>
                <a:lnTo>
                  <a:pt x="9197" y="3793"/>
                </a:lnTo>
                <a:lnTo>
                  <a:pt x="8681" y="4091"/>
                </a:lnTo>
                <a:lnTo>
                  <a:pt x="8681" y="3497"/>
                </a:lnTo>
                <a:close/>
                <a:moveTo>
                  <a:pt x="8681" y="4182"/>
                </a:moveTo>
                <a:lnTo>
                  <a:pt x="9197" y="4480"/>
                </a:lnTo>
                <a:lnTo>
                  <a:pt x="8681" y="4777"/>
                </a:lnTo>
                <a:lnTo>
                  <a:pt x="8681" y="4182"/>
                </a:lnTo>
                <a:close/>
                <a:moveTo>
                  <a:pt x="8681" y="4869"/>
                </a:moveTo>
                <a:lnTo>
                  <a:pt x="9197" y="5165"/>
                </a:lnTo>
                <a:lnTo>
                  <a:pt x="8681" y="5463"/>
                </a:lnTo>
                <a:lnTo>
                  <a:pt x="8681" y="4869"/>
                </a:lnTo>
                <a:close/>
                <a:moveTo>
                  <a:pt x="8681" y="5554"/>
                </a:moveTo>
                <a:lnTo>
                  <a:pt x="9197" y="5852"/>
                </a:lnTo>
                <a:lnTo>
                  <a:pt x="8681" y="6149"/>
                </a:lnTo>
                <a:lnTo>
                  <a:pt x="8681" y="5554"/>
                </a:lnTo>
                <a:close/>
                <a:moveTo>
                  <a:pt x="8681" y="6241"/>
                </a:moveTo>
                <a:lnTo>
                  <a:pt x="9197" y="6539"/>
                </a:lnTo>
                <a:lnTo>
                  <a:pt x="8681" y="6835"/>
                </a:lnTo>
                <a:lnTo>
                  <a:pt x="8681" y="6241"/>
                </a:lnTo>
                <a:close/>
                <a:moveTo>
                  <a:pt x="8681" y="6927"/>
                </a:moveTo>
                <a:lnTo>
                  <a:pt x="9197" y="7225"/>
                </a:lnTo>
                <a:lnTo>
                  <a:pt x="8681" y="7522"/>
                </a:lnTo>
                <a:lnTo>
                  <a:pt x="8681" y="6927"/>
                </a:lnTo>
                <a:close/>
                <a:moveTo>
                  <a:pt x="8681" y="7614"/>
                </a:moveTo>
                <a:lnTo>
                  <a:pt x="9197" y="7912"/>
                </a:lnTo>
                <a:lnTo>
                  <a:pt x="8681" y="8208"/>
                </a:lnTo>
                <a:lnTo>
                  <a:pt x="8681" y="7614"/>
                </a:lnTo>
                <a:close/>
                <a:moveTo>
                  <a:pt x="8681" y="8299"/>
                </a:moveTo>
                <a:lnTo>
                  <a:pt x="9197" y="8597"/>
                </a:lnTo>
                <a:lnTo>
                  <a:pt x="8681" y="8894"/>
                </a:lnTo>
                <a:lnTo>
                  <a:pt x="8681" y="8299"/>
                </a:lnTo>
                <a:close/>
                <a:moveTo>
                  <a:pt x="8681" y="8986"/>
                </a:moveTo>
                <a:lnTo>
                  <a:pt x="8923" y="9125"/>
                </a:lnTo>
                <a:lnTo>
                  <a:pt x="8681" y="9125"/>
                </a:lnTo>
                <a:lnTo>
                  <a:pt x="8681" y="8986"/>
                </a:lnTo>
                <a:close/>
                <a:moveTo>
                  <a:pt x="7992" y="406"/>
                </a:moveTo>
                <a:lnTo>
                  <a:pt x="8512" y="706"/>
                </a:lnTo>
                <a:lnTo>
                  <a:pt x="7992" y="1005"/>
                </a:lnTo>
                <a:lnTo>
                  <a:pt x="7992" y="406"/>
                </a:lnTo>
                <a:close/>
                <a:moveTo>
                  <a:pt x="7992" y="1091"/>
                </a:moveTo>
                <a:lnTo>
                  <a:pt x="8512" y="1392"/>
                </a:lnTo>
                <a:lnTo>
                  <a:pt x="7992" y="1692"/>
                </a:lnTo>
                <a:lnTo>
                  <a:pt x="7992" y="1091"/>
                </a:lnTo>
                <a:close/>
                <a:moveTo>
                  <a:pt x="7992" y="1778"/>
                </a:moveTo>
                <a:lnTo>
                  <a:pt x="8512" y="2078"/>
                </a:lnTo>
                <a:lnTo>
                  <a:pt x="7992" y="2377"/>
                </a:lnTo>
                <a:lnTo>
                  <a:pt x="7992" y="1778"/>
                </a:lnTo>
                <a:close/>
                <a:moveTo>
                  <a:pt x="7992" y="2464"/>
                </a:moveTo>
                <a:lnTo>
                  <a:pt x="8512" y="2765"/>
                </a:lnTo>
                <a:lnTo>
                  <a:pt x="7992" y="3065"/>
                </a:lnTo>
                <a:lnTo>
                  <a:pt x="7992" y="2464"/>
                </a:lnTo>
                <a:close/>
                <a:moveTo>
                  <a:pt x="7992" y="3150"/>
                </a:moveTo>
                <a:lnTo>
                  <a:pt x="8512" y="3451"/>
                </a:lnTo>
                <a:lnTo>
                  <a:pt x="7992" y="3751"/>
                </a:lnTo>
                <a:lnTo>
                  <a:pt x="7992" y="3150"/>
                </a:lnTo>
                <a:close/>
                <a:moveTo>
                  <a:pt x="7992" y="3836"/>
                </a:moveTo>
                <a:lnTo>
                  <a:pt x="8512" y="4137"/>
                </a:lnTo>
                <a:lnTo>
                  <a:pt x="7992" y="4437"/>
                </a:lnTo>
                <a:lnTo>
                  <a:pt x="7992" y="3836"/>
                </a:lnTo>
                <a:close/>
                <a:moveTo>
                  <a:pt x="7992" y="4523"/>
                </a:moveTo>
                <a:lnTo>
                  <a:pt x="8512" y="4824"/>
                </a:lnTo>
                <a:lnTo>
                  <a:pt x="7992" y="5124"/>
                </a:lnTo>
                <a:lnTo>
                  <a:pt x="7992" y="4523"/>
                </a:lnTo>
                <a:close/>
                <a:moveTo>
                  <a:pt x="7992" y="5208"/>
                </a:moveTo>
                <a:lnTo>
                  <a:pt x="8512" y="5509"/>
                </a:lnTo>
                <a:lnTo>
                  <a:pt x="7992" y="5809"/>
                </a:lnTo>
                <a:lnTo>
                  <a:pt x="7992" y="5208"/>
                </a:lnTo>
                <a:close/>
                <a:moveTo>
                  <a:pt x="7992" y="5895"/>
                </a:moveTo>
                <a:lnTo>
                  <a:pt x="8512" y="6196"/>
                </a:lnTo>
                <a:lnTo>
                  <a:pt x="7992" y="6496"/>
                </a:lnTo>
                <a:lnTo>
                  <a:pt x="7992" y="5895"/>
                </a:lnTo>
                <a:close/>
                <a:moveTo>
                  <a:pt x="7992" y="6582"/>
                </a:moveTo>
                <a:lnTo>
                  <a:pt x="8512" y="6881"/>
                </a:lnTo>
                <a:lnTo>
                  <a:pt x="7992" y="7181"/>
                </a:lnTo>
                <a:lnTo>
                  <a:pt x="7992" y="6582"/>
                </a:lnTo>
                <a:close/>
                <a:moveTo>
                  <a:pt x="7992" y="7267"/>
                </a:moveTo>
                <a:lnTo>
                  <a:pt x="8512" y="7568"/>
                </a:lnTo>
                <a:lnTo>
                  <a:pt x="7992" y="7868"/>
                </a:lnTo>
                <a:lnTo>
                  <a:pt x="7992" y="7267"/>
                </a:lnTo>
                <a:close/>
                <a:moveTo>
                  <a:pt x="7992" y="7954"/>
                </a:moveTo>
                <a:lnTo>
                  <a:pt x="8512" y="8253"/>
                </a:lnTo>
                <a:lnTo>
                  <a:pt x="7992" y="8553"/>
                </a:lnTo>
                <a:lnTo>
                  <a:pt x="7992" y="7954"/>
                </a:lnTo>
                <a:close/>
                <a:moveTo>
                  <a:pt x="7992" y="8640"/>
                </a:moveTo>
                <a:lnTo>
                  <a:pt x="8512" y="8940"/>
                </a:lnTo>
                <a:lnTo>
                  <a:pt x="8191" y="9125"/>
                </a:lnTo>
                <a:lnTo>
                  <a:pt x="7992" y="9125"/>
                </a:lnTo>
                <a:lnTo>
                  <a:pt x="7992" y="8640"/>
                </a:lnTo>
                <a:close/>
                <a:moveTo>
                  <a:pt x="7306" y="62"/>
                </a:moveTo>
                <a:lnTo>
                  <a:pt x="7826" y="363"/>
                </a:lnTo>
                <a:lnTo>
                  <a:pt x="7306" y="663"/>
                </a:lnTo>
                <a:lnTo>
                  <a:pt x="7306" y="62"/>
                </a:lnTo>
                <a:close/>
                <a:moveTo>
                  <a:pt x="7306" y="749"/>
                </a:moveTo>
                <a:lnTo>
                  <a:pt x="7826" y="1048"/>
                </a:lnTo>
                <a:lnTo>
                  <a:pt x="7306" y="1348"/>
                </a:lnTo>
                <a:lnTo>
                  <a:pt x="7306" y="749"/>
                </a:lnTo>
                <a:close/>
                <a:moveTo>
                  <a:pt x="7306" y="1435"/>
                </a:moveTo>
                <a:lnTo>
                  <a:pt x="7826" y="1736"/>
                </a:lnTo>
                <a:lnTo>
                  <a:pt x="7306" y="2036"/>
                </a:lnTo>
                <a:lnTo>
                  <a:pt x="7306" y="1435"/>
                </a:lnTo>
                <a:close/>
                <a:moveTo>
                  <a:pt x="7306" y="2122"/>
                </a:moveTo>
                <a:lnTo>
                  <a:pt x="7826" y="2421"/>
                </a:lnTo>
                <a:lnTo>
                  <a:pt x="7306" y="2721"/>
                </a:lnTo>
                <a:lnTo>
                  <a:pt x="7306" y="2122"/>
                </a:lnTo>
                <a:close/>
                <a:moveTo>
                  <a:pt x="7306" y="2807"/>
                </a:moveTo>
                <a:lnTo>
                  <a:pt x="7826" y="3108"/>
                </a:lnTo>
                <a:lnTo>
                  <a:pt x="7306" y="3408"/>
                </a:lnTo>
                <a:lnTo>
                  <a:pt x="7306" y="2807"/>
                </a:lnTo>
                <a:close/>
                <a:moveTo>
                  <a:pt x="7306" y="3494"/>
                </a:moveTo>
                <a:lnTo>
                  <a:pt x="7826" y="3793"/>
                </a:lnTo>
                <a:lnTo>
                  <a:pt x="7306" y="4093"/>
                </a:lnTo>
                <a:lnTo>
                  <a:pt x="7306" y="3494"/>
                </a:lnTo>
                <a:close/>
                <a:moveTo>
                  <a:pt x="7306" y="4179"/>
                </a:moveTo>
                <a:lnTo>
                  <a:pt x="7826" y="4480"/>
                </a:lnTo>
                <a:lnTo>
                  <a:pt x="7306" y="4780"/>
                </a:lnTo>
                <a:lnTo>
                  <a:pt x="7306" y="4179"/>
                </a:lnTo>
                <a:close/>
                <a:moveTo>
                  <a:pt x="7306" y="4866"/>
                </a:moveTo>
                <a:lnTo>
                  <a:pt x="7826" y="5165"/>
                </a:lnTo>
                <a:lnTo>
                  <a:pt x="7306" y="5465"/>
                </a:lnTo>
                <a:lnTo>
                  <a:pt x="7306" y="4866"/>
                </a:lnTo>
                <a:close/>
                <a:moveTo>
                  <a:pt x="7306" y="5552"/>
                </a:moveTo>
                <a:lnTo>
                  <a:pt x="7826" y="5853"/>
                </a:lnTo>
                <a:lnTo>
                  <a:pt x="7306" y="6153"/>
                </a:lnTo>
                <a:lnTo>
                  <a:pt x="7306" y="5552"/>
                </a:lnTo>
                <a:close/>
                <a:moveTo>
                  <a:pt x="7306" y="6238"/>
                </a:moveTo>
                <a:lnTo>
                  <a:pt x="7826" y="6538"/>
                </a:lnTo>
                <a:lnTo>
                  <a:pt x="7306" y="6837"/>
                </a:lnTo>
                <a:lnTo>
                  <a:pt x="7306" y="6238"/>
                </a:lnTo>
                <a:close/>
                <a:moveTo>
                  <a:pt x="7306" y="6924"/>
                </a:moveTo>
                <a:lnTo>
                  <a:pt x="7826" y="7225"/>
                </a:lnTo>
                <a:lnTo>
                  <a:pt x="7306" y="7525"/>
                </a:lnTo>
                <a:lnTo>
                  <a:pt x="7306" y="6924"/>
                </a:lnTo>
                <a:close/>
                <a:moveTo>
                  <a:pt x="7306" y="7611"/>
                </a:moveTo>
                <a:lnTo>
                  <a:pt x="7826" y="7911"/>
                </a:lnTo>
                <a:lnTo>
                  <a:pt x="7306" y="8210"/>
                </a:lnTo>
                <a:lnTo>
                  <a:pt x="7306" y="7611"/>
                </a:lnTo>
                <a:close/>
                <a:moveTo>
                  <a:pt x="7306" y="8296"/>
                </a:moveTo>
                <a:lnTo>
                  <a:pt x="7826" y="8597"/>
                </a:lnTo>
                <a:lnTo>
                  <a:pt x="7306" y="8897"/>
                </a:lnTo>
                <a:lnTo>
                  <a:pt x="7306" y="8296"/>
                </a:lnTo>
                <a:close/>
                <a:moveTo>
                  <a:pt x="7306" y="8983"/>
                </a:moveTo>
                <a:lnTo>
                  <a:pt x="7552" y="9125"/>
                </a:lnTo>
                <a:lnTo>
                  <a:pt x="7306" y="9125"/>
                </a:lnTo>
                <a:lnTo>
                  <a:pt x="7306" y="8983"/>
                </a:lnTo>
                <a:close/>
                <a:moveTo>
                  <a:pt x="6620" y="406"/>
                </a:moveTo>
                <a:lnTo>
                  <a:pt x="7140" y="706"/>
                </a:lnTo>
                <a:lnTo>
                  <a:pt x="6620" y="1005"/>
                </a:lnTo>
                <a:lnTo>
                  <a:pt x="6620" y="406"/>
                </a:lnTo>
                <a:close/>
                <a:moveTo>
                  <a:pt x="6620" y="1091"/>
                </a:moveTo>
                <a:lnTo>
                  <a:pt x="7140" y="1392"/>
                </a:lnTo>
                <a:lnTo>
                  <a:pt x="6620" y="1692"/>
                </a:lnTo>
                <a:lnTo>
                  <a:pt x="6620" y="1091"/>
                </a:lnTo>
                <a:close/>
                <a:moveTo>
                  <a:pt x="6620" y="1778"/>
                </a:moveTo>
                <a:lnTo>
                  <a:pt x="7140" y="2078"/>
                </a:lnTo>
                <a:lnTo>
                  <a:pt x="6620" y="2377"/>
                </a:lnTo>
                <a:lnTo>
                  <a:pt x="6620" y="1778"/>
                </a:lnTo>
                <a:close/>
                <a:moveTo>
                  <a:pt x="6620" y="2464"/>
                </a:moveTo>
                <a:lnTo>
                  <a:pt x="7140" y="2765"/>
                </a:lnTo>
                <a:lnTo>
                  <a:pt x="6620" y="3065"/>
                </a:lnTo>
                <a:lnTo>
                  <a:pt x="6620" y="2464"/>
                </a:lnTo>
                <a:close/>
                <a:moveTo>
                  <a:pt x="6620" y="3150"/>
                </a:moveTo>
                <a:lnTo>
                  <a:pt x="7140" y="3451"/>
                </a:lnTo>
                <a:lnTo>
                  <a:pt x="6620" y="3751"/>
                </a:lnTo>
                <a:lnTo>
                  <a:pt x="6620" y="3150"/>
                </a:lnTo>
                <a:close/>
                <a:moveTo>
                  <a:pt x="6620" y="3836"/>
                </a:moveTo>
                <a:lnTo>
                  <a:pt x="7140" y="4137"/>
                </a:lnTo>
                <a:lnTo>
                  <a:pt x="6620" y="4437"/>
                </a:lnTo>
                <a:lnTo>
                  <a:pt x="6620" y="3836"/>
                </a:lnTo>
                <a:close/>
                <a:moveTo>
                  <a:pt x="6620" y="4523"/>
                </a:moveTo>
                <a:lnTo>
                  <a:pt x="7140" y="4824"/>
                </a:lnTo>
                <a:lnTo>
                  <a:pt x="6620" y="5124"/>
                </a:lnTo>
                <a:lnTo>
                  <a:pt x="6620" y="4523"/>
                </a:lnTo>
                <a:close/>
                <a:moveTo>
                  <a:pt x="6620" y="5208"/>
                </a:moveTo>
                <a:lnTo>
                  <a:pt x="7140" y="5509"/>
                </a:lnTo>
                <a:lnTo>
                  <a:pt x="6620" y="5809"/>
                </a:lnTo>
                <a:lnTo>
                  <a:pt x="6620" y="5208"/>
                </a:lnTo>
                <a:close/>
                <a:moveTo>
                  <a:pt x="6620" y="5895"/>
                </a:moveTo>
                <a:lnTo>
                  <a:pt x="7140" y="6196"/>
                </a:lnTo>
                <a:lnTo>
                  <a:pt x="6620" y="6496"/>
                </a:lnTo>
                <a:lnTo>
                  <a:pt x="6620" y="5895"/>
                </a:lnTo>
                <a:close/>
                <a:moveTo>
                  <a:pt x="6620" y="6582"/>
                </a:moveTo>
                <a:lnTo>
                  <a:pt x="7140" y="6881"/>
                </a:lnTo>
                <a:lnTo>
                  <a:pt x="6620" y="7181"/>
                </a:lnTo>
                <a:lnTo>
                  <a:pt x="6620" y="6582"/>
                </a:lnTo>
                <a:close/>
                <a:moveTo>
                  <a:pt x="6620" y="7267"/>
                </a:moveTo>
                <a:lnTo>
                  <a:pt x="7140" y="7568"/>
                </a:lnTo>
                <a:lnTo>
                  <a:pt x="6620" y="7868"/>
                </a:lnTo>
                <a:lnTo>
                  <a:pt x="6620" y="7267"/>
                </a:lnTo>
                <a:close/>
                <a:moveTo>
                  <a:pt x="6620" y="7954"/>
                </a:moveTo>
                <a:lnTo>
                  <a:pt x="7140" y="8253"/>
                </a:lnTo>
                <a:lnTo>
                  <a:pt x="6620" y="8553"/>
                </a:lnTo>
                <a:lnTo>
                  <a:pt x="6620" y="7954"/>
                </a:lnTo>
                <a:close/>
                <a:moveTo>
                  <a:pt x="6620" y="8640"/>
                </a:moveTo>
                <a:lnTo>
                  <a:pt x="7140" y="8940"/>
                </a:lnTo>
                <a:lnTo>
                  <a:pt x="6819" y="9125"/>
                </a:lnTo>
                <a:lnTo>
                  <a:pt x="6620" y="9125"/>
                </a:lnTo>
                <a:lnTo>
                  <a:pt x="6620" y="8640"/>
                </a:lnTo>
                <a:close/>
                <a:moveTo>
                  <a:pt x="5935" y="64"/>
                </a:moveTo>
                <a:lnTo>
                  <a:pt x="6452" y="363"/>
                </a:lnTo>
                <a:lnTo>
                  <a:pt x="5935" y="662"/>
                </a:lnTo>
                <a:lnTo>
                  <a:pt x="5935" y="64"/>
                </a:lnTo>
                <a:close/>
                <a:moveTo>
                  <a:pt x="5935" y="751"/>
                </a:moveTo>
                <a:lnTo>
                  <a:pt x="6452" y="1048"/>
                </a:lnTo>
                <a:lnTo>
                  <a:pt x="5935" y="1347"/>
                </a:lnTo>
                <a:lnTo>
                  <a:pt x="5935" y="751"/>
                </a:lnTo>
                <a:close/>
                <a:moveTo>
                  <a:pt x="5935" y="1436"/>
                </a:moveTo>
                <a:lnTo>
                  <a:pt x="6452" y="1735"/>
                </a:lnTo>
                <a:lnTo>
                  <a:pt x="5935" y="2034"/>
                </a:lnTo>
                <a:lnTo>
                  <a:pt x="5935" y="1436"/>
                </a:lnTo>
                <a:close/>
                <a:moveTo>
                  <a:pt x="5935" y="2123"/>
                </a:moveTo>
                <a:lnTo>
                  <a:pt x="6452" y="2420"/>
                </a:lnTo>
                <a:lnTo>
                  <a:pt x="5935" y="2719"/>
                </a:lnTo>
                <a:lnTo>
                  <a:pt x="5935" y="2123"/>
                </a:lnTo>
                <a:close/>
                <a:moveTo>
                  <a:pt x="5935" y="2808"/>
                </a:moveTo>
                <a:lnTo>
                  <a:pt x="6452" y="3107"/>
                </a:lnTo>
                <a:lnTo>
                  <a:pt x="5935" y="3406"/>
                </a:lnTo>
                <a:lnTo>
                  <a:pt x="5935" y="2808"/>
                </a:lnTo>
                <a:close/>
                <a:moveTo>
                  <a:pt x="5935" y="3495"/>
                </a:moveTo>
                <a:lnTo>
                  <a:pt x="6452" y="3792"/>
                </a:lnTo>
                <a:lnTo>
                  <a:pt x="5935" y="4091"/>
                </a:lnTo>
                <a:lnTo>
                  <a:pt x="5935" y="3495"/>
                </a:lnTo>
                <a:close/>
                <a:moveTo>
                  <a:pt x="5935" y="4181"/>
                </a:moveTo>
                <a:lnTo>
                  <a:pt x="6452" y="4480"/>
                </a:lnTo>
                <a:lnTo>
                  <a:pt x="5935" y="4779"/>
                </a:lnTo>
                <a:lnTo>
                  <a:pt x="5935" y="4181"/>
                </a:lnTo>
                <a:close/>
                <a:moveTo>
                  <a:pt x="5935" y="4868"/>
                </a:moveTo>
                <a:lnTo>
                  <a:pt x="6452" y="5165"/>
                </a:lnTo>
                <a:lnTo>
                  <a:pt x="5935" y="5464"/>
                </a:lnTo>
                <a:lnTo>
                  <a:pt x="5935" y="4868"/>
                </a:lnTo>
                <a:close/>
                <a:moveTo>
                  <a:pt x="5935" y="5553"/>
                </a:moveTo>
                <a:lnTo>
                  <a:pt x="6452" y="5852"/>
                </a:lnTo>
                <a:lnTo>
                  <a:pt x="5935" y="6151"/>
                </a:lnTo>
                <a:lnTo>
                  <a:pt x="5935" y="5553"/>
                </a:lnTo>
                <a:close/>
                <a:moveTo>
                  <a:pt x="5935" y="6240"/>
                </a:moveTo>
                <a:lnTo>
                  <a:pt x="6452" y="6539"/>
                </a:lnTo>
                <a:lnTo>
                  <a:pt x="5935" y="6836"/>
                </a:lnTo>
                <a:lnTo>
                  <a:pt x="5935" y="6240"/>
                </a:lnTo>
                <a:close/>
                <a:moveTo>
                  <a:pt x="5935" y="6925"/>
                </a:moveTo>
                <a:lnTo>
                  <a:pt x="6452" y="7224"/>
                </a:lnTo>
                <a:lnTo>
                  <a:pt x="5935" y="7523"/>
                </a:lnTo>
                <a:lnTo>
                  <a:pt x="5935" y="6925"/>
                </a:lnTo>
                <a:close/>
                <a:moveTo>
                  <a:pt x="5935" y="7612"/>
                </a:moveTo>
                <a:lnTo>
                  <a:pt x="6452" y="7911"/>
                </a:lnTo>
                <a:lnTo>
                  <a:pt x="5935" y="8208"/>
                </a:lnTo>
                <a:lnTo>
                  <a:pt x="5935" y="7612"/>
                </a:lnTo>
                <a:close/>
                <a:moveTo>
                  <a:pt x="5935" y="8298"/>
                </a:moveTo>
                <a:lnTo>
                  <a:pt x="6452" y="8597"/>
                </a:lnTo>
                <a:lnTo>
                  <a:pt x="5935" y="8896"/>
                </a:lnTo>
                <a:lnTo>
                  <a:pt x="5935" y="8298"/>
                </a:lnTo>
                <a:close/>
                <a:moveTo>
                  <a:pt x="5935" y="8984"/>
                </a:moveTo>
                <a:lnTo>
                  <a:pt x="6178" y="9124"/>
                </a:lnTo>
                <a:lnTo>
                  <a:pt x="5935" y="9124"/>
                </a:lnTo>
                <a:lnTo>
                  <a:pt x="5935" y="8984"/>
                </a:lnTo>
                <a:close/>
                <a:moveTo>
                  <a:pt x="5276" y="438"/>
                </a:moveTo>
                <a:lnTo>
                  <a:pt x="5739" y="706"/>
                </a:lnTo>
                <a:lnTo>
                  <a:pt x="5276" y="973"/>
                </a:lnTo>
                <a:lnTo>
                  <a:pt x="5276" y="438"/>
                </a:lnTo>
                <a:close/>
                <a:moveTo>
                  <a:pt x="5276" y="1125"/>
                </a:moveTo>
                <a:lnTo>
                  <a:pt x="5739" y="1392"/>
                </a:lnTo>
                <a:lnTo>
                  <a:pt x="5276" y="1660"/>
                </a:lnTo>
                <a:lnTo>
                  <a:pt x="5276" y="1125"/>
                </a:lnTo>
                <a:close/>
                <a:moveTo>
                  <a:pt x="5276" y="1810"/>
                </a:moveTo>
                <a:lnTo>
                  <a:pt x="5739" y="2078"/>
                </a:lnTo>
                <a:lnTo>
                  <a:pt x="5276" y="2345"/>
                </a:lnTo>
                <a:lnTo>
                  <a:pt x="5276" y="1810"/>
                </a:lnTo>
                <a:close/>
                <a:moveTo>
                  <a:pt x="5276" y="2497"/>
                </a:moveTo>
                <a:lnTo>
                  <a:pt x="5739" y="2764"/>
                </a:lnTo>
                <a:lnTo>
                  <a:pt x="5276" y="3032"/>
                </a:lnTo>
                <a:lnTo>
                  <a:pt x="5276" y="2497"/>
                </a:lnTo>
                <a:close/>
                <a:moveTo>
                  <a:pt x="5276" y="3182"/>
                </a:moveTo>
                <a:lnTo>
                  <a:pt x="5739" y="3450"/>
                </a:lnTo>
                <a:lnTo>
                  <a:pt x="5276" y="3717"/>
                </a:lnTo>
                <a:lnTo>
                  <a:pt x="5276" y="3182"/>
                </a:lnTo>
                <a:close/>
                <a:moveTo>
                  <a:pt x="5276" y="3869"/>
                </a:moveTo>
                <a:lnTo>
                  <a:pt x="5739" y="4136"/>
                </a:lnTo>
                <a:lnTo>
                  <a:pt x="5276" y="4404"/>
                </a:lnTo>
                <a:lnTo>
                  <a:pt x="5276" y="3869"/>
                </a:lnTo>
                <a:close/>
                <a:moveTo>
                  <a:pt x="5276" y="4555"/>
                </a:moveTo>
                <a:lnTo>
                  <a:pt x="5739" y="4823"/>
                </a:lnTo>
                <a:lnTo>
                  <a:pt x="5276" y="5090"/>
                </a:lnTo>
                <a:lnTo>
                  <a:pt x="5276" y="4555"/>
                </a:lnTo>
                <a:close/>
                <a:moveTo>
                  <a:pt x="5276" y="5242"/>
                </a:moveTo>
                <a:lnTo>
                  <a:pt x="5739" y="5509"/>
                </a:lnTo>
                <a:lnTo>
                  <a:pt x="5276" y="5777"/>
                </a:lnTo>
                <a:lnTo>
                  <a:pt x="5276" y="5242"/>
                </a:lnTo>
                <a:close/>
                <a:moveTo>
                  <a:pt x="5276" y="5927"/>
                </a:moveTo>
                <a:lnTo>
                  <a:pt x="5739" y="6195"/>
                </a:lnTo>
                <a:lnTo>
                  <a:pt x="5276" y="6462"/>
                </a:lnTo>
                <a:lnTo>
                  <a:pt x="5276" y="5927"/>
                </a:lnTo>
                <a:close/>
                <a:moveTo>
                  <a:pt x="5276" y="6614"/>
                </a:moveTo>
                <a:lnTo>
                  <a:pt x="5739" y="6881"/>
                </a:lnTo>
                <a:lnTo>
                  <a:pt x="5276" y="7149"/>
                </a:lnTo>
                <a:lnTo>
                  <a:pt x="5276" y="6614"/>
                </a:lnTo>
                <a:close/>
                <a:moveTo>
                  <a:pt x="5276" y="7299"/>
                </a:moveTo>
                <a:lnTo>
                  <a:pt x="5739" y="7567"/>
                </a:lnTo>
                <a:lnTo>
                  <a:pt x="5276" y="7834"/>
                </a:lnTo>
                <a:lnTo>
                  <a:pt x="5276" y="7299"/>
                </a:lnTo>
                <a:close/>
                <a:moveTo>
                  <a:pt x="5276" y="7986"/>
                </a:moveTo>
                <a:lnTo>
                  <a:pt x="5739" y="8253"/>
                </a:lnTo>
                <a:lnTo>
                  <a:pt x="5276" y="8521"/>
                </a:lnTo>
                <a:lnTo>
                  <a:pt x="5276" y="7986"/>
                </a:lnTo>
                <a:close/>
                <a:moveTo>
                  <a:pt x="5276" y="8672"/>
                </a:moveTo>
                <a:lnTo>
                  <a:pt x="5739" y="8940"/>
                </a:lnTo>
                <a:lnTo>
                  <a:pt x="5419" y="9125"/>
                </a:lnTo>
                <a:lnTo>
                  <a:pt x="5276" y="9125"/>
                </a:lnTo>
                <a:lnTo>
                  <a:pt x="5276" y="8672"/>
                </a:lnTo>
                <a:close/>
                <a:moveTo>
                  <a:pt x="4617" y="126"/>
                </a:moveTo>
                <a:lnTo>
                  <a:pt x="5027" y="363"/>
                </a:lnTo>
                <a:lnTo>
                  <a:pt x="4617" y="599"/>
                </a:lnTo>
                <a:lnTo>
                  <a:pt x="4617" y="126"/>
                </a:lnTo>
                <a:close/>
                <a:moveTo>
                  <a:pt x="4617" y="812"/>
                </a:moveTo>
                <a:lnTo>
                  <a:pt x="5027" y="1048"/>
                </a:lnTo>
                <a:lnTo>
                  <a:pt x="4617" y="1286"/>
                </a:lnTo>
                <a:lnTo>
                  <a:pt x="4617" y="812"/>
                </a:lnTo>
                <a:close/>
                <a:moveTo>
                  <a:pt x="4617" y="1499"/>
                </a:moveTo>
                <a:lnTo>
                  <a:pt x="5027" y="1736"/>
                </a:lnTo>
                <a:lnTo>
                  <a:pt x="4617" y="1972"/>
                </a:lnTo>
                <a:lnTo>
                  <a:pt x="4617" y="1499"/>
                </a:lnTo>
                <a:close/>
                <a:moveTo>
                  <a:pt x="4617" y="2184"/>
                </a:moveTo>
                <a:lnTo>
                  <a:pt x="5027" y="2420"/>
                </a:lnTo>
                <a:lnTo>
                  <a:pt x="4617" y="2658"/>
                </a:lnTo>
                <a:lnTo>
                  <a:pt x="4617" y="2184"/>
                </a:lnTo>
                <a:close/>
                <a:moveTo>
                  <a:pt x="4617" y="2871"/>
                </a:moveTo>
                <a:lnTo>
                  <a:pt x="5027" y="3108"/>
                </a:lnTo>
                <a:lnTo>
                  <a:pt x="4617" y="3344"/>
                </a:lnTo>
                <a:lnTo>
                  <a:pt x="4617" y="2871"/>
                </a:lnTo>
                <a:close/>
                <a:moveTo>
                  <a:pt x="4617" y="3556"/>
                </a:moveTo>
                <a:lnTo>
                  <a:pt x="5027" y="3792"/>
                </a:lnTo>
                <a:lnTo>
                  <a:pt x="4617" y="4030"/>
                </a:lnTo>
                <a:lnTo>
                  <a:pt x="4617" y="3556"/>
                </a:lnTo>
                <a:close/>
                <a:moveTo>
                  <a:pt x="4617" y="4243"/>
                </a:moveTo>
                <a:lnTo>
                  <a:pt x="5027" y="4480"/>
                </a:lnTo>
                <a:lnTo>
                  <a:pt x="4617" y="4716"/>
                </a:lnTo>
                <a:lnTo>
                  <a:pt x="4617" y="4243"/>
                </a:lnTo>
                <a:close/>
                <a:moveTo>
                  <a:pt x="4617" y="4929"/>
                </a:moveTo>
                <a:lnTo>
                  <a:pt x="5027" y="5165"/>
                </a:lnTo>
                <a:lnTo>
                  <a:pt x="4617" y="5403"/>
                </a:lnTo>
                <a:lnTo>
                  <a:pt x="4617" y="4929"/>
                </a:lnTo>
                <a:close/>
                <a:moveTo>
                  <a:pt x="4617" y="5616"/>
                </a:moveTo>
                <a:lnTo>
                  <a:pt x="5027" y="5853"/>
                </a:lnTo>
                <a:lnTo>
                  <a:pt x="4617" y="6089"/>
                </a:lnTo>
                <a:lnTo>
                  <a:pt x="4617" y="5616"/>
                </a:lnTo>
                <a:close/>
                <a:moveTo>
                  <a:pt x="4617" y="6301"/>
                </a:moveTo>
                <a:lnTo>
                  <a:pt x="5027" y="6539"/>
                </a:lnTo>
                <a:lnTo>
                  <a:pt x="4617" y="6775"/>
                </a:lnTo>
                <a:lnTo>
                  <a:pt x="4617" y="6301"/>
                </a:lnTo>
                <a:close/>
                <a:moveTo>
                  <a:pt x="4617" y="6988"/>
                </a:moveTo>
                <a:lnTo>
                  <a:pt x="5027" y="7225"/>
                </a:lnTo>
                <a:lnTo>
                  <a:pt x="4617" y="7461"/>
                </a:lnTo>
                <a:lnTo>
                  <a:pt x="4617" y="6988"/>
                </a:lnTo>
                <a:close/>
                <a:moveTo>
                  <a:pt x="4617" y="7673"/>
                </a:moveTo>
                <a:lnTo>
                  <a:pt x="5027" y="7911"/>
                </a:lnTo>
                <a:lnTo>
                  <a:pt x="4617" y="8147"/>
                </a:lnTo>
                <a:lnTo>
                  <a:pt x="4617" y="7673"/>
                </a:lnTo>
                <a:close/>
                <a:moveTo>
                  <a:pt x="4617" y="8360"/>
                </a:moveTo>
                <a:lnTo>
                  <a:pt x="5027" y="8597"/>
                </a:lnTo>
                <a:lnTo>
                  <a:pt x="4617" y="8833"/>
                </a:lnTo>
                <a:lnTo>
                  <a:pt x="4617" y="8360"/>
                </a:lnTo>
                <a:close/>
                <a:moveTo>
                  <a:pt x="3958" y="500"/>
                </a:moveTo>
                <a:lnTo>
                  <a:pt x="4313" y="706"/>
                </a:lnTo>
                <a:lnTo>
                  <a:pt x="3958" y="910"/>
                </a:lnTo>
                <a:lnTo>
                  <a:pt x="3958" y="500"/>
                </a:lnTo>
                <a:close/>
                <a:moveTo>
                  <a:pt x="3958" y="1187"/>
                </a:moveTo>
                <a:lnTo>
                  <a:pt x="4313" y="1392"/>
                </a:lnTo>
                <a:lnTo>
                  <a:pt x="3958" y="1596"/>
                </a:lnTo>
                <a:lnTo>
                  <a:pt x="3958" y="1187"/>
                </a:lnTo>
                <a:close/>
                <a:moveTo>
                  <a:pt x="3958" y="1874"/>
                </a:moveTo>
                <a:lnTo>
                  <a:pt x="4313" y="2079"/>
                </a:lnTo>
                <a:lnTo>
                  <a:pt x="3958" y="2283"/>
                </a:lnTo>
                <a:lnTo>
                  <a:pt x="3958" y="1874"/>
                </a:lnTo>
                <a:close/>
                <a:moveTo>
                  <a:pt x="3958" y="2560"/>
                </a:moveTo>
                <a:lnTo>
                  <a:pt x="4313" y="2765"/>
                </a:lnTo>
                <a:lnTo>
                  <a:pt x="3958" y="2969"/>
                </a:lnTo>
                <a:lnTo>
                  <a:pt x="3958" y="2560"/>
                </a:lnTo>
                <a:close/>
                <a:moveTo>
                  <a:pt x="3958" y="3246"/>
                </a:moveTo>
                <a:lnTo>
                  <a:pt x="4313" y="3451"/>
                </a:lnTo>
                <a:lnTo>
                  <a:pt x="3958" y="3655"/>
                </a:lnTo>
                <a:lnTo>
                  <a:pt x="3958" y="3246"/>
                </a:lnTo>
                <a:close/>
                <a:moveTo>
                  <a:pt x="3958" y="3932"/>
                </a:moveTo>
                <a:lnTo>
                  <a:pt x="4313" y="4137"/>
                </a:lnTo>
                <a:lnTo>
                  <a:pt x="3958" y="4341"/>
                </a:lnTo>
                <a:lnTo>
                  <a:pt x="3958" y="3932"/>
                </a:lnTo>
                <a:close/>
                <a:moveTo>
                  <a:pt x="3958" y="4619"/>
                </a:moveTo>
                <a:lnTo>
                  <a:pt x="4313" y="4824"/>
                </a:lnTo>
                <a:lnTo>
                  <a:pt x="3958" y="5028"/>
                </a:lnTo>
                <a:lnTo>
                  <a:pt x="3958" y="4619"/>
                </a:lnTo>
                <a:close/>
                <a:moveTo>
                  <a:pt x="3958" y="5304"/>
                </a:moveTo>
                <a:lnTo>
                  <a:pt x="4313" y="5509"/>
                </a:lnTo>
                <a:lnTo>
                  <a:pt x="3958" y="5713"/>
                </a:lnTo>
                <a:lnTo>
                  <a:pt x="3958" y="5304"/>
                </a:lnTo>
                <a:close/>
                <a:moveTo>
                  <a:pt x="3958" y="5991"/>
                </a:moveTo>
                <a:lnTo>
                  <a:pt x="4313" y="6196"/>
                </a:lnTo>
                <a:lnTo>
                  <a:pt x="3958" y="6400"/>
                </a:lnTo>
                <a:lnTo>
                  <a:pt x="3958" y="5991"/>
                </a:lnTo>
                <a:close/>
                <a:moveTo>
                  <a:pt x="3958" y="6676"/>
                </a:moveTo>
                <a:lnTo>
                  <a:pt x="4313" y="6881"/>
                </a:lnTo>
                <a:lnTo>
                  <a:pt x="3958" y="7085"/>
                </a:lnTo>
                <a:lnTo>
                  <a:pt x="3958" y="6676"/>
                </a:lnTo>
                <a:close/>
                <a:moveTo>
                  <a:pt x="3958" y="7363"/>
                </a:moveTo>
                <a:lnTo>
                  <a:pt x="4313" y="7568"/>
                </a:lnTo>
                <a:lnTo>
                  <a:pt x="3958" y="7772"/>
                </a:lnTo>
                <a:lnTo>
                  <a:pt x="3958" y="7363"/>
                </a:lnTo>
                <a:close/>
                <a:moveTo>
                  <a:pt x="3958" y="8049"/>
                </a:moveTo>
                <a:lnTo>
                  <a:pt x="4313" y="8254"/>
                </a:lnTo>
                <a:lnTo>
                  <a:pt x="3958" y="8458"/>
                </a:lnTo>
                <a:lnTo>
                  <a:pt x="3958" y="8049"/>
                </a:lnTo>
                <a:close/>
                <a:moveTo>
                  <a:pt x="3958" y="8736"/>
                </a:moveTo>
                <a:lnTo>
                  <a:pt x="4313" y="8940"/>
                </a:lnTo>
                <a:lnTo>
                  <a:pt x="3991" y="9125"/>
                </a:lnTo>
                <a:lnTo>
                  <a:pt x="3958" y="9125"/>
                </a:lnTo>
                <a:lnTo>
                  <a:pt x="3958" y="8736"/>
                </a:lnTo>
                <a:close/>
                <a:moveTo>
                  <a:pt x="3298" y="189"/>
                </a:moveTo>
                <a:lnTo>
                  <a:pt x="3598" y="363"/>
                </a:lnTo>
                <a:lnTo>
                  <a:pt x="3298" y="537"/>
                </a:lnTo>
                <a:lnTo>
                  <a:pt x="3298" y="189"/>
                </a:lnTo>
                <a:close/>
                <a:moveTo>
                  <a:pt x="3298" y="876"/>
                </a:moveTo>
                <a:lnTo>
                  <a:pt x="3598" y="1048"/>
                </a:lnTo>
                <a:lnTo>
                  <a:pt x="3298" y="1222"/>
                </a:lnTo>
                <a:lnTo>
                  <a:pt x="3298" y="876"/>
                </a:lnTo>
                <a:close/>
                <a:moveTo>
                  <a:pt x="3298" y="1561"/>
                </a:moveTo>
                <a:lnTo>
                  <a:pt x="3598" y="1735"/>
                </a:lnTo>
                <a:lnTo>
                  <a:pt x="3298" y="1909"/>
                </a:lnTo>
                <a:lnTo>
                  <a:pt x="3298" y="1561"/>
                </a:lnTo>
                <a:close/>
                <a:moveTo>
                  <a:pt x="3298" y="2248"/>
                </a:moveTo>
                <a:lnTo>
                  <a:pt x="3598" y="2420"/>
                </a:lnTo>
                <a:lnTo>
                  <a:pt x="3298" y="2594"/>
                </a:lnTo>
                <a:lnTo>
                  <a:pt x="3298" y="2248"/>
                </a:lnTo>
                <a:close/>
                <a:moveTo>
                  <a:pt x="3298" y="2934"/>
                </a:moveTo>
                <a:lnTo>
                  <a:pt x="3598" y="3108"/>
                </a:lnTo>
                <a:lnTo>
                  <a:pt x="3298" y="3282"/>
                </a:lnTo>
                <a:lnTo>
                  <a:pt x="3298" y="2934"/>
                </a:lnTo>
                <a:close/>
                <a:moveTo>
                  <a:pt x="3298" y="3620"/>
                </a:moveTo>
                <a:lnTo>
                  <a:pt x="3598" y="3792"/>
                </a:lnTo>
                <a:lnTo>
                  <a:pt x="3298" y="3966"/>
                </a:lnTo>
                <a:lnTo>
                  <a:pt x="3298" y="3620"/>
                </a:lnTo>
                <a:close/>
                <a:moveTo>
                  <a:pt x="3298" y="4306"/>
                </a:moveTo>
                <a:lnTo>
                  <a:pt x="3598" y="4480"/>
                </a:lnTo>
                <a:lnTo>
                  <a:pt x="3298" y="4654"/>
                </a:lnTo>
                <a:lnTo>
                  <a:pt x="3298" y="4306"/>
                </a:lnTo>
                <a:close/>
                <a:moveTo>
                  <a:pt x="3298" y="4993"/>
                </a:moveTo>
                <a:lnTo>
                  <a:pt x="3598" y="5165"/>
                </a:lnTo>
                <a:lnTo>
                  <a:pt x="3298" y="5339"/>
                </a:lnTo>
                <a:lnTo>
                  <a:pt x="3298" y="4993"/>
                </a:lnTo>
                <a:close/>
                <a:moveTo>
                  <a:pt x="3298" y="5678"/>
                </a:moveTo>
                <a:lnTo>
                  <a:pt x="3598" y="5852"/>
                </a:lnTo>
                <a:lnTo>
                  <a:pt x="3298" y="6026"/>
                </a:lnTo>
                <a:lnTo>
                  <a:pt x="3298" y="5678"/>
                </a:lnTo>
                <a:close/>
                <a:moveTo>
                  <a:pt x="3298" y="6365"/>
                </a:moveTo>
                <a:lnTo>
                  <a:pt x="3598" y="6539"/>
                </a:lnTo>
                <a:lnTo>
                  <a:pt x="3298" y="6711"/>
                </a:lnTo>
                <a:lnTo>
                  <a:pt x="3298" y="6365"/>
                </a:lnTo>
                <a:close/>
                <a:moveTo>
                  <a:pt x="3298" y="7050"/>
                </a:moveTo>
                <a:lnTo>
                  <a:pt x="3598" y="7224"/>
                </a:lnTo>
                <a:lnTo>
                  <a:pt x="3298" y="7398"/>
                </a:lnTo>
                <a:lnTo>
                  <a:pt x="3298" y="7050"/>
                </a:lnTo>
                <a:close/>
                <a:moveTo>
                  <a:pt x="3298" y="7737"/>
                </a:moveTo>
                <a:lnTo>
                  <a:pt x="3598" y="7911"/>
                </a:lnTo>
                <a:lnTo>
                  <a:pt x="3298" y="8085"/>
                </a:lnTo>
                <a:lnTo>
                  <a:pt x="3298" y="7737"/>
                </a:lnTo>
                <a:close/>
                <a:moveTo>
                  <a:pt x="3298" y="8423"/>
                </a:moveTo>
                <a:lnTo>
                  <a:pt x="3598" y="8597"/>
                </a:lnTo>
                <a:lnTo>
                  <a:pt x="3298" y="8771"/>
                </a:lnTo>
                <a:lnTo>
                  <a:pt x="3298" y="8423"/>
                </a:lnTo>
                <a:close/>
                <a:moveTo>
                  <a:pt x="2639" y="563"/>
                </a:moveTo>
                <a:lnTo>
                  <a:pt x="2885" y="706"/>
                </a:lnTo>
                <a:lnTo>
                  <a:pt x="2639" y="848"/>
                </a:lnTo>
                <a:lnTo>
                  <a:pt x="2639" y="563"/>
                </a:lnTo>
                <a:close/>
                <a:moveTo>
                  <a:pt x="2639" y="1250"/>
                </a:moveTo>
                <a:lnTo>
                  <a:pt x="2885" y="1392"/>
                </a:lnTo>
                <a:lnTo>
                  <a:pt x="2639" y="1535"/>
                </a:lnTo>
                <a:lnTo>
                  <a:pt x="2639" y="1250"/>
                </a:lnTo>
                <a:close/>
                <a:moveTo>
                  <a:pt x="2639" y="1935"/>
                </a:moveTo>
                <a:lnTo>
                  <a:pt x="2885" y="2078"/>
                </a:lnTo>
                <a:lnTo>
                  <a:pt x="2639" y="2220"/>
                </a:lnTo>
                <a:lnTo>
                  <a:pt x="2639" y="1935"/>
                </a:lnTo>
                <a:close/>
                <a:moveTo>
                  <a:pt x="2639" y="2622"/>
                </a:moveTo>
                <a:lnTo>
                  <a:pt x="2885" y="2764"/>
                </a:lnTo>
                <a:lnTo>
                  <a:pt x="2639" y="2907"/>
                </a:lnTo>
                <a:lnTo>
                  <a:pt x="2639" y="2622"/>
                </a:lnTo>
                <a:close/>
                <a:moveTo>
                  <a:pt x="2639" y="3308"/>
                </a:moveTo>
                <a:lnTo>
                  <a:pt x="2885" y="3451"/>
                </a:lnTo>
                <a:lnTo>
                  <a:pt x="2639" y="3593"/>
                </a:lnTo>
                <a:lnTo>
                  <a:pt x="2639" y="3308"/>
                </a:lnTo>
                <a:close/>
                <a:moveTo>
                  <a:pt x="2639" y="3994"/>
                </a:moveTo>
                <a:lnTo>
                  <a:pt x="2885" y="4136"/>
                </a:lnTo>
                <a:lnTo>
                  <a:pt x="2639" y="4279"/>
                </a:lnTo>
                <a:lnTo>
                  <a:pt x="2639" y="3994"/>
                </a:lnTo>
                <a:close/>
                <a:moveTo>
                  <a:pt x="2639" y="4680"/>
                </a:moveTo>
                <a:lnTo>
                  <a:pt x="2885" y="4823"/>
                </a:lnTo>
                <a:lnTo>
                  <a:pt x="2639" y="4965"/>
                </a:lnTo>
                <a:lnTo>
                  <a:pt x="2639" y="4680"/>
                </a:lnTo>
                <a:close/>
                <a:moveTo>
                  <a:pt x="2639" y="5367"/>
                </a:moveTo>
                <a:lnTo>
                  <a:pt x="2885" y="5509"/>
                </a:lnTo>
                <a:lnTo>
                  <a:pt x="2639" y="5652"/>
                </a:lnTo>
                <a:lnTo>
                  <a:pt x="2639" y="5367"/>
                </a:lnTo>
                <a:close/>
                <a:moveTo>
                  <a:pt x="2639" y="6052"/>
                </a:moveTo>
                <a:lnTo>
                  <a:pt x="2885" y="6195"/>
                </a:lnTo>
                <a:lnTo>
                  <a:pt x="2639" y="6337"/>
                </a:lnTo>
                <a:lnTo>
                  <a:pt x="2639" y="6052"/>
                </a:lnTo>
                <a:close/>
                <a:moveTo>
                  <a:pt x="2639" y="6739"/>
                </a:moveTo>
                <a:lnTo>
                  <a:pt x="2885" y="6881"/>
                </a:lnTo>
                <a:lnTo>
                  <a:pt x="2639" y="7024"/>
                </a:lnTo>
                <a:lnTo>
                  <a:pt x="2639" y="6739"/>
                </a:lnTo>
                <a:close/>
                <a:moveTo>
                  <a:pt x="2639" y="7424"/>
                </a:moveTo>
                <a:lnTo>
                  <a:pt x="2885" y="7567"/>
                </a:lnTo>
                <a:lnTo>
                  <a:pt x="2639" y="7709"/>
                </a:lnTo>
                <a:lnTo>
                  <a:pt x="2639" y="7424"/>
                </a:lnTo>
                <a:close/>
                <a:moveTo>
                  <a:pt x="2639" y="8111"/>
                </a:moveTo>
                <a:lnTo>
                  <a:pt x="2885" y="8253"/>
                </a:lnTo>
                <a:lnTo>
                  <a:pt x="2639" y="8396"/>
                </a:lnTo>
                <a:lnTo>
                  <a:pt x="2639" y="8111"/>
                </a:lnTo>
                <a:close/>
                <a:moveTo>
                  <a:pt x="2639" y="8797"/>
                </a:moveTo>
                <a:lnTo>
                  <a:pt x="2885" y="8940"/>
                </a:lnTo>
                <a:lnTo>
                  <a:pt x="2639" y="9082"/>
                </a:lnTo>
                <a:lnTo>
                  <a:pt x="2639" y="8797"/>
                </a:lnTo>
                <a:close/>
                <a:moveTo>
                  <a:pt x="1979" y="250"/>
                </a:moveTo>
                <a:lnTo>
                  <a:pt x="2174" y="363"/>
                </a:lnTo>
                <a:lnTo>
                  <a:pt x="1979" y="475"/>
                </a:lnTo>
                <a:lnTo>
                  <a:pt x="1979" y="250"/>
                </a:lnTo>
                <a:close/>
                <a:moveTo>
                  <a:pt x="1979" y="936"/>
                </a:moveTo>
                <a:lnTo>
                  <a:pt x="2174" y="1049"/>
                </a:lnTo>
                <a:lnTo>
                  <a:pt x="1979" y="1163"/>
                </a:lnTo>
                <a:lnTo>
                  <a:pt x="1979" y="936"/>
                </a:lnTo>
                <a:close/>
                <a:moveTo>
                  <a:pt x="1979" y="1622"/>
                </a:moveTo>
                <a:lnTo>
                  <a:pt x="2174" y="1735"/>
                </a:lnTo>
                <a:lnTo>
                  <a:pt x="1979" y="1847"/>
                </a:lnTo>
                <a:lnTo>
                  <a:pt x="1979" y="1622"/>
                </a:lnTo>
                <a:close/>
                <a:moveTo>
                  <a:pt x="1979" y="2308"/>
                </a:moveTo>
                <a:lnTo>
                  <a:pt x="2174" y="2421"/>
                </a:lnTo>
                <a:lnTo>
                  <a:pt x="1979" y="2535"/>
                </a:lnTo>
                <a:lnTo>
                  <a:pt x="1979" y="2308"/>
                </a:lnTo>
                <a:close/>
                <a:moveTo>
                  <a:pt x="1979" y="2995"/>
                </a:moveTo>
                <a:lnTo>
                  <a:pt x="2174" y="3108"/>
                </a:lnTo>
                <a:lnTo>
                  <a:pt x="1979" y="3220"/>
                </a:lnTo>
                <a:lnTo>
                  <a:pt x="1979" y="2995"/>
                </a:lnTo>
                <a:close/>
                <a:moveTo>
                  <a:pt x="1979" y="3680"/>
                </a:moveTo>
                <a:lnTo>
                  <a:pt x="2174" y="3793"/>
                </a:lnTo>
                <a:lnTo>
                  <a:pt x="1979" y="3907"/>
                </a:lnTo>
                <a:lnTo>
                  <a:pt x="1979" y="3680"/>
                </a:lnTo>
                <a:close/>
                <a:moveTo>
                  <a:pt x="1979" y="4367"/>
                </a:moveTo>
                <a:lnTo>
                  <a:pt x="2174" y="4480"/>
                </a:lnTo>
                <a:lnTo>
                  <a:pt x="1979" y="4592"/>
                </a:lnTo>
                <a:lnTo>
                  <a:pt x="1979" y="4367"/>
                </a:lnTo>
                <a:close/>
                <a:moveTo>
                  <a:pt x="1979" y="5052"/>
                </a:moveTo>
                <a:lnTo>
                  <a:pt x="2174" y="5165"/>
                </a:lnTo>
                <a:lnTo>
                  <a:pt x="1979" y="5279"/>
                </a:lnTo>
                <a:lnTo>
                  <a:pt x="1979" y="5052"/>
                </a:lnTo>
                <a:close/>
                <a:moveTo>
                  <a:pt x="1979" y="5739"/>
                </a:moveTo>
                <a:lnTo>
                  <a:pt x="2174" y="5852"/>
                </a:lnTo>
                <a:lnTo>
                  <a:pt x="1979" y="5964"/>
                </a:lnTo>
                <a:lnTo>
                  <a:pt x="1979" y="5739"/>
                </a:lnTo>
                <a:close/>
                <a:moveTo>
                  <a:pt x="1979" y="6425"/>
                </a:moveTo>
                <a:lnTo>
                  <a:pt x="2174" y="6539"/>
                </a:lnTo>
                <a:lnTo>
                  <a:pt x="1979" y="6652"/>
                </a:lnTo>
                <a:lnTo>
                  <a:pt x="1979" y="6425"/>
                </a:lnTo>
                <a:close/>
                <a:moveTo>
                  <a:pt x="1979" y="7112"/>
                </a:moveTo>
                <a:lnTo>
                  <a:pt x="2174" y="7225"/>
                </a:lnTo>
                <a:lnTo>
                  <a:pt x="1979" y="7337"/>
                </a:lnTo>
                <a:lnTo>
                  <a:pt x="1979" y="7112"/>
                </a:lnTo>
                <a:close/>
                <a:moveTo>
                  <a:pt x="1979" y="7797"/>
                </a:moveTo>
                <a:lnTo>
                  <a:pt x="2174" y="7911"/>
                </a:lnTo>
                <a:lnTo>
                  <a:pt x="1979" y="8024"/>
                </a:lnTo>
                <a:lnTo>
                  <a:pt x="1979" y="7797"/>
                </a:lnTo>
                <a:close/>
                <a:moveTo>
                  <a:pt x="1979" y="8484"/>
                </a:moveTo>
                <a:lnTo>
                  <a:pt x="2174" y="8597"/>
                </a:lnTo>
                <a:lnTo>
                  <a:pt x="1979" y="8709"/>
                </a:lnTo>
                <a:lnTo>
                  <a:pt x="1979" y="8484"/>
                </a:lnTo>
                <a:close/>
                <a:moveTo>
                  <a:pt x="1319" y="624"/>
                </a:moveTo>
                <a:lnTo>
                  <a:pt x="1462" y="706"/>
                </a:lnTo>
                <a:lnTo>
                  <a:pt x="1319" y="788"/>
                </a:lnTo>
                <a:lnTo>
                  <a:pt x="1319" y="624"/>
                </a:lnTo>
                <a:close/>
                <a:moveTo>
                  <a:pt x="1319" y="1310"/>
                </a:moveTo>
                <a:lnTo>
                  <a:pt x="1462" y="1392"/>
                </a:lnTo>
                <a:lnTo>
                  <a:pt x="1319" y="1474"/>
                </a:lnTo>
                <a:lnTo>
                  <a:pt x="1319" y="1310"/>
                </a:lnTo>
                <a:close/>
                <a:moveTo>
                  <a:pt x="1319" y="1996"/>
                </a:moveTo>
                <a:lnTo>
                  <a:pt x="1462" y="2078"/>
                </a:lnTo>
                <a:lnTo>
                  <a:pt x="1319" y="2160"/>
                </a:lnTo>
                <a:lnTo>
                  <a:pt x="1319" y="1996"/>
                </a:lnTo>
                <a:close/>
                <a:moveTo>
                  <a:pt x="1319" y="2682"/>
                </a:moveTo>
                <a:lnTo>
                  <a:pt x="1462" y="2764"/>
                </a:lnTo>
                <a:lnTo>
                  <a:pt x="1319" y="2846"/>
                </a:lnTo>
                <a:lnTo>
                  <a:pt x="1319" y="2682"/>
                </a:lnTo>
                <a:close/>
                <a:moveTo>
                  <a:pt x="1319" y="3369"/>
                </a:moveTo>
                <a:lnTo>
                  <a:pt x="1462" y="3451"/>
                </a:lnTo>
                <a:lnTo>
                  <a:pt x="1319" y="3533"/>
                </a:lnTo>
                <a:lnTo>
                  <a:pt x="1319" y="3369"/>
                </a:lnTo>
                <a:close/>
                <a:moveTo>
                  <a:pt x="1319" y="4054"/>
                </a:moveTo>
                <a:lnTo>
                  <a:pt x="1462" y="4136"/>
                </a:lnTo>
                <a:lnTo>
                  <a:pt x="1319" y="4218"/>
                </a:lnTo>
                <a:lnTo>
                  <a:pt x="1319" y="4054"/>
                </a:lnTo>
                <a:close/>
                <a:moveTo>
                  <a:pt x="1319" y="4741"/>
                </a:moveTo>
                <a:lnTo>
                  <a:pt x="1462" y="4823"/>
                </a:lnTo>
                <a:lnTo>
                  <a:pt x="1319" y="4905"/>
                </a:lnTo>
                <a:lnTo>
                  <a:pt x="1319" y="4741"/>
                </a:lnTo>
                <a:close/>
                <a:moveTo>
                  <a:pt x="1319" y="5427"/>
                </a:moveTo>
                <a:lnTo>
                  <a:pt x="1462" y="5509"/>
                </a:lnTo>
                <a:lnTo>
                  <a:pt x="1319" y="5591"/>
                </a:lnTo>
                <a:lnTo>
                  <a:pt x="1319" y="5427"/>
                </a:lnTo>
                <a:close/>
                <a:moveTo>
                  <a:pt x="1319" y="6113"/>
                </a:moveTo>
                <a:lnTo>
                  <a:pt x="1462" y="6195"/>
                </a:lnTo>
                <a:lnTo>
                  <a:pt x="1319" y="6277"/>
                </a:lnTo>
                <a:lnTo>
                  <a:pt x="1319" y="6113"/>
                </a:lnTo>
                <a:close/>
                <a:moveTo>
                  <a:pt x="1319" y="6799"/>
                </a:moveTo>
                <a:lnTo>
                  <a:pt x="1462" y="6881"/>
                </a:lnTo>
                <a:lnTo>
                  <a:pt x="1319" y="6963"/>
                </a:lnTo>
                <a:lnTo>
                  <a:pt x="1319" y="6799"/>
                </a:lnTo>
                <a:close/>
                <a:moveTo>
                  <a:pt x="1319" y="7486"/>
                </a:moveTo>
                <a:lnTo>
                  <a:pt x="1462" y="7568"/>
                </a:lnTo>
                <a:lnTo>
                  <a:pt x="1319" y="7650"/>
                </a:lnTo>
                <a:lnTo>
                  <a:pt x="1319" y="7486"/>
                </a:lnTo>
                <a:close/>
                <a:moveTo>
                  <a:pt x="1319" y="8171"/>
                </a:moveTo>
                <a:lnTo>
                  <a:pt x="1462" y="8253"/>
                </a:lnTo>
                <a:lnTo>
                  <a:pt x="1319" y="8335"/>
                </a:lnTo>
                <a:lnTo>
                  <a:pt x="1319" y="8171"/>
                </a:lnTo>
                <a:close/>
                <a:moveTo>
                  <a:pt x="1319" y="8858"/>
                </a:moveTo>
                <a:lnTo>
                  <a:pt x="1462" y="8940"/>
                </a:lnTo>
                <a:lnTo>
                  <a:pt x="1319" y="9022"/>
                </a:lnTo>
                <a:lnTo>
                  <a:pt x="1319" y="8858"/>
                </a:lnTo>
                <a:close/>
                <a:moveTo>
                  <a:pt x="660" y="311"/>
                </a:moveTo>
                <a:lnTo>
                  <a:pt x="749" y="363"/>
                </a:lnTo>
                <a:lnTo>
                  <a:pt x="660" y="414"/>
                </a:lnTo>
                <a:lnTo>
                  <a:pt x="660" y="311"/>
                </a:lnTo>
                <a:close/>
                <a:moveTo>
                  <a:pt x="660" y="998"/>
                </a:moveTo>
                <a:lnTo>
                  <a:pt x="749" y="1048"/>
                </a:lnTo>
                <a:lnTo>
                  <a:pt x="660" y="1099"/>
                </a:lnTo>
                <a:lnTo>
                  <a:pt x="660" y="998"/>
                </a:lnTo>
                <a:close/>
                <a:moveTo>
                  <a:pt x="660" y="1684"/>
                </a:moveTo>
                <a:lnTo>
                  <a:pt x="749" y="1736"/>
                </a:lnTo>
                <a:lnTo>
                  <a:pt x="660" y="1787"/>
                </a:lnTo>
                <a:lnTo>
                  <a:pt x="660" y="1684"/>
                </a:lnTo>
                <a:close/>
                <a:moveTo>
                  <a:pt x="660" y="2370"/>
                </a:moveTo>
                <a:lnTo>
                  <a:pt x="749" y="2420"/>
                </a:lnTo>
                <a:lnTo>
                  <a:pt x="660" y="2471"/>
                </a:lnTo>
                <a:lnTo>
                  <a:pt x="660" y="2370"/>
                </a:lnTo>
                <a:close/>
                <a:moveTo>
                  <a:pt x="660" y="3056"/>
                </a:moveTo>
                <a:lnTo>
                  <a:pt x="749" y="3108"/>
                </a:lnTo>
                <a:lnTo>
                  <a:pt x="660" y="3159"/>
                </a:lnTo>
                <a:lnTo>
                  <a:pt x="660" y="3056"/>
                </a:lnTo>
                <a:close/>
                <a:moveTo>
                  <a:pt x="660" y="3743"/>
                </a:moveTo>
                <a:lnTo>
                  <a:pt x="749" y="3793"/>
                </a:lnTo>
                <a:lnTo>
                  <a:pt x="660" y="3844"/>
                </a:lnTo>
                <a:lnTo>
                  <a:pt x="660" y="3743"/>
                </a:lnTo>
                <a:close/>
                <a:moveTo>
                  <a:pt x="660" y="4428"/>
                </a:moveTo>
                <a:lnTo>
                  <a:pt x="749" y="4480"/>
                </a:lnTo>
                <a:lnTo>
                  <a:pt x="660" y="4531"/>
                </a:lnTo>
                <a:lnTo>
                  <a:pt x="660" y="4428"/>
                </a:lnTo>
                <a:close/>
                <a:moveTo>
                  <a:pt x="660" y="5115"/>
                </a:moveTo>
                <a:lnTo>
                  <a:pt x="749" y="5165"/>
                </a:lnTo>
                <a:lnTo>
                  <a:pt x="660" y="5216"/>
                </a:lnTo>
                <a:lnTo>
                  <a:pt x="660" y="5115"/>
                </a:lnTo>
                <a:close/>
                <a:moveTo>
                  <a:pt x="660" y="5801"/>
                </a:moveTo>
                <a:lnTo>
                  <a:pt x="749" y="5853"/>
                </a:lnTo>
                <a:lnTo>
                  <a:pt x="660" y="5904"/>
                </a:lnTo>
                <a:lnTo>
                  <a:pt x="660" y="5801"/>
                </a:lnTo>
                <a:close/>
                <a:moveTo>
                  <a:pt x="660" y="6487"/>
                </a:moveTo>
                <a:lnTo>
                  <a:pt x="749" y="6538"/>
                </a:lnTo>
                <a:lnTo>
                  <a:pt x="660" y="6588"/>
                </a:lnTo>
                <a:lnTo>
                  <a:pt x="660" y="6487"/>
                </a:lnTo>
                <a:close/>
                <a:moveTo>
                  <a:pt x="660" y="7173"/>
                </a:moveTo>
                <a:lnTo>
                  <a:pt x="749" y="7225"/>
                </a:lnTo>
                <a:lnTo>
                  <a:pt x="660" y="7276"/>
                </a:lnTo>
                <a:lnTo>
                  <a:pt x="660" y="7173"/>
                </a:lnTo>
                <a:close/>
                <a:moveTo>
                  <a:pt x="660" y="7860"/>
                </a:moveTo>
                <a:lnTo>
                  <a:pt x="749" y="7911"/>
                </a:lnTo>
                <a:lnTo>
                  <a:pt x="660" y="7961"/>
                </a:lnTo>
                <a:lnTo>
                  <a:pt x="660" y="7860"/>
                </a:lnTo>
                <a:close/>
                <a:moveTo>
                  <a:pt x="660" y="8545"/>
                </a:moveTo>
                <a:lnTo>
                  <a:pt x="749" y="8597"/>
                </a:lnTo>
                <a:lnTo>
                  <a:pt x="660" y="8648"/>
                </a:lnTo>
                <a:lnTo>
                  <a:pt x="660" y="8545"/>
                </a:lnTo>
                <a:close/>
                <a:moveTo>
                  <a:pt x="0" y="0"/>
                </a:moveTo>
                <a:lnTo>
                  <a:pt x="35" y="19"/>
                </a:lnTo>
                <a:lnTo>
                  <a:pt x="0" y="40"/>
                </a:lnTo>
                <a:lnTo>
                  <a:pt x="0" y="0"/>
                </a:lnTo>
                <a:close/>
                <a:moveTo>
                  <a:pt x="0" y="685"/>
                </a:moveTo>
                <a:lnTo>
                  <a:pt x="35" y="706"/>
                </a:lnTo>
                <a:lnTo>
                  <a:pt x="0" y="725"/>
                </a:lnTo>
                <a:lnTo>
                  <a:pt x="0" y="685"/>
                </a:lnTo>
                <a:close/>
                <a:moveTo>
                  <a:pt x="0" y="1372"/>
                </a:moveTo>
                <a:lnTo>
                  <a:pt x="35" y="1391"/>
                </a:lnTo>
                <a:lnTo>
                  <a:pt x="0" y="1412"/>
                </a:lnTo>
                <a:lnTo>
                  <a:pt x="0" y="1372"/>
                </a:lnTo>
                <a:close/>
                <a:moveTo>
                  <a:pt x="0" y="2058"/>
                </a:moveTo>
                <a:lnTo>
                  <a:pt x="35" y="2079"/>
                </a:lnTo>
                <a:lnTo>
                  <a:pt x="0" y="2098"/>
                </a:lnTo>
                <a:lnTo>
                  <a:pt x="0" y="2058"/>
                </a:lnTo>
                <a:close/>
                <a:moveTo>
                  <a:pt x="0" y="2744"/>
                </a:moveTo>
                <a:lnTo>
                  <a:pt x="35" y="2763"/>
                </a:lnTo>
                <a:lnTo>
                  <a:pt x="0" y="2784"/>
                </a:lnTo>
                <a:lnTo>
                  <a:pt x="0" y="2744"/>
                </a:lnTo>
                <a:close/>
                <a:moveTo>
                  <a:pt x="0" y="3430"/>
                </a:moveTo>
                <a:lnTo>
                  <a:pt x="35" y="3451"/>
                </a:lnTo>
                <a:lnTo>
                  <a:pt x="0" y="3470"/>
                </a:lnTo>
                <a:lnTo>
                  <a:pt x="0" y="3430"/>
                </a:lnTo>
                <a:close/>
                <a:moveTo>
                  <a:pt x="0" y="4117"/>
                </a:moveTo>
                <a:lnTo>
                  <a:pt x="35" y="4136"/>
                </a:lnTo>
                <a:lnTo>
                  <a:pt x="0" y="4157"/>
                </a:lnTo>
                <a:lnTo>
                  <a:pt x="0" y="4117"/>
                </a:lnTo>
                <a:close/>
                <a:moveTo>
                  <a:pt x="0" y="4802"/>
                </a:moveTo>
                <a:lnTo>
                  <a:pt x="35" y="4823"/>
                </a:lnTo>
                <a:lnTo>
                  <a:pt x="0" y="4842"/>
                </a:lnTo>
                <a:lnTo>
                  <a:pt x="0" y="4802"/>
                </a:lnTo>
                <a:close/>
                <a:moveTo>
                  <a:pt x="0" y="5489"/>
                </a:moveTo>
                <a:lnTo>
                  <a:pt x="35" y="5508"/>
                </a:lnTo>
                <a:lnTo>
                  <a:pt x="0" y="5529"/>
                </a:lnTo>
                <a:lnTo>
                  <a:pt x="0" y="5489"/>
                </a:lnTo>
                <a:close/>
                <a:moveTo>
                  <a:pt x="0" y="6175"/>
                </a:moveTo>
                <a:lnTo>
                  <a:pt x="35" y="6196"/>
                </a:lnTo>
                <a:lnTo>
                  <a:pt x="0" y="6215"/>
                </a:lnTo>
                <a:lnTo>
                  <a:pt x="0" y="6175"/>
                </a:lnTo>
                <a:close/>
                <a:moveTo>
                  <a:pt x="0" y="6861"/>
                </a:moveTo>
                <a:lnTo>
                  <a:pt x="35" y="6880"/>
                </a:lnTo>
                <a:lnTo>
                  <a:pt x="0" y="6901"/>
                </a:lnTo>
                <a:lnTo>
                  <a:pt x="0" y="6861"/>
                </a:lnTo>
                <a:close/>
                <a:moveTo>
                  <a:pt x="0" y="7547"/>
                </a:moveTo>
                <a:lnTo>
                  <a:pt x="35" y="7568"/>
                </a:lnTo>
                <a:lnTo>
                  <a:pt x="0" y="7587"/>
                </a:lnTo>
                <a:lnTo>
                  <a:pt x="0" y="7547"/>
                </a:lnTo>
                <a:close/>
                <a:moveTo>
                  <a:pt x="0" y="8234"/>
                </a:moveTo>
                <a:lnTo>
                  <a:pt x="35" y="8253"/>
                </a:lnTo>
                <a:lnTo>
                  <a:pt x="0" y="8274"/>
                </a:lnTo>
                <a:lnTo>
                  <a:pt x="0" y="8234"/>
                </a:lnTo>
                <a:close/>
                <a:moveTo>
                  <a:pt x="0" y="8919"/>
                </a:moveTo>
                <a:lnTo>
                  <a:pt x="35" y="8940"/>
                </a:lnTo>
                <a:lnTo>
                  <a:pt x="0" y="8959"/>
                </a:lnTo>
                <a:lnTo>
                  <a:pt x="0" y="8919"/>
                </a:lnTo>
                <a:close/>
              </a:path>
            </a:pathLst>
          </a:custGeom>
          <a:gradFill>
            <a:gsLst>
              <a:gs pos="0">
                <a:srgbClr val="FFFFFF">
                  <a:alpha val="0"/>
                </a:srgbClr>
              </a:gs>
              <a:gs pos="51000">
                <a:srgbClr val="266CBA">
                  <a:alpha val="20000"/>
                </a:srgbClr>
              </a:gs>
              <a:gs pos="100000">
                <a:srgbClr val="FFFFFF">
                  <a:alpha val="0"/>
                </a:srgbClr>
              </a:gs>
            </a:gsLst>
            <a:lin ang="5400000" scaled="0"/>
          </a:gradFill>
          <a:ln w="8829" cap="flat">
            <a:noFill/>
            <a:prstDash val="solid"/>
            <a:miter/>
          </a:ln>
        </p:spPr>
        <p:txBody>
          <a:bodyPr wrap="square" rtlCol="0" anchor="ctr">
            <a:noAutofit/>
          </a:bodyPr>
          <a:p>
            <a:endParaRPr lang="zh-CN" altLang="en-US">
              <a:solidFill>
                <a:schemeClr val="dk1"/>
              </a:solidFill>
              <a:latin typeface="微软雅黑" panose="020B0503020204020204" charset="-122"/>
              <a:ea typeface="微软雅黑" panose="020B0503020204020204" charset="-122"/>
            </a:endParaRPr>
          </a:p>
        </p:txBody>
      </p:sp>
      <p:pic>
        <p:nvPicPr>
          <p:cNvPr id="2" name="图片 1" descr="/data/temp/b3a2a7a7-e901-11ed-ab56-aeb97b30d220.jpgb3a2a7a7-e901-11ed-ab56-aeb97b30d220"/>
          <p:cNvPicPr>
            <a:picLocks noChangeAspect="1"/>
          </p:cNvPicPr>
          <p:nvPr>
            <p:custDataLst>
              <p:tags r:id="rId6"/>
            </p:custDataLst>
          </p:nvPr>
        </p:nvPicPr>
        <p:blipFill rotWithShape="1">
          <a:blip r:embed="rId7"/>
          <a:srcRect/>
          <a:stretch>
            <a:fillRect/>
          </a:stretch>
        </p:blipFill>
        <p:spPr>
          <a:xfrm>
            <a:off x="3439517" y="2350425"/>
            <a:ext cx="5314135" cy="3051675"/>
          </a:xfrm>
          <a:custGeom>
            <a:avLst/>
            <a:gdLst/>
            <a:ahLst/>
            <a:cxnLst>
              <a:cxn ang="3">
                <a:pos x="hc" y="t"/>
              </a:cxn>
              <a:cxn ang="cd2">
                <a:pos x="l" y="vc"/>
              </a:cxn>
              <a:cxn ang="cd4">
                <a:pos x="hc" y="b"/>
              </a:cxn>
              <a:cxn ang="0">
                <a:pos x="r" y="vc"/>
              </a:cxn>
            </a:cxnLst>
            <a:rect l="l" t="t" r="r" b="b"/>
            <a:pathLst>
              <a:path w="4800" h="5280">
                <a:moveTo>
                  <a:pt x="0" y="0"/>
                </a:moveTo>
                <a:lnTo>
                  <a:pt x="4800" y="0"/>
                </a:lnTo>
                <a:lnTo>
                  <a:pt x="4800" y="5280"/>
                </a:lnTo>
                <a:lnTo>
                  <a:pt x="0" y="5280"/>
                </a:lnTo>
                <a:lnTo>
                  <a:pt x="0" y="0"/>
                </a:lnTo>
                <a:close/>
              </a:path>
            </a:pathLst>
          </a:custGeom>
        </p:spPr>
      </p:pic>
    </p:spTree>
    <p:custDataLst>
      <p:tags r:id="rId8"/>
    </p:custData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rPr>
              <a:t>L2系数对结果的影响</a:t>
            </a:r>
            <a:endParaRPr lang="zh-CN" dirty="0" err="1">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2" name="矩形 1"/>
          <p:cNvSpPr/>
          <p:nvPr>
            <p:custDataLst>
              <p:tags r:id="rId5"/>
            </p:custDataLst>
          </p:nvPr>
        </p:nvSpPr>
        <p:spPr>
          <a:xfrm>
            <a:off x="1428719" y="1219314"/>
            <a:ext cx="9334572" cy="5333785"/>
          </a:xfrm>
          <a:prstGeom prst="rect">
            <a:avLst/>
          </a:prstGeom>
          <a:solidFill>
            <a:schemeClr val="lt1"/>
          </a:solidFill>
          <a:ln>
            <a:noFill/>
          </a:ln>
          <a:effectLst>
            <a:outerShdw blurRad="127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pic>
        <p:nvPicPr>
          <p:cNvPr id="4" name="图片 3" descr="/data/temp/b3b0aef3-e901-11ed-a624-cef20567fb84.jpgb3b0aef3-e901-11ed-a624-cef20567fb84"/>
          <p:cNvPicPr>
            <a:picLocks noChangeAspect="1"/>
          </p:cNvPicPr>
          <p:nvPr>
            <p:custDataLst>
              <p:tags r:id="rId6"/>
            </p:custDataLst>
          </p:nvPr>
        </p:nvPicPr>
        <p:blipFill rotWithShape="1">
          <a:blip r:embed="rId7"/>
          <a:srcRect/>
          <a:stretch>
            <a:fillRect/>
          </a:stretch>
        </p:blipFill>
        <p:spPr>
          <a:xfrm>
            <a:off x="1709566" y="1363477"/>
            <a:ext cx="8772868" cy="5045447"/>
          </a:xfrm>
          <a:custGeom>
            <a:avLst/>
            <a:gdLst/>
            <a:ahLst/>
            <a:cxnLst>
              <a:cxn ang="3">
                <a:pos x="hc" y="t"/>
              </a:cxn>
              <a:cxn ang="cd2">
                <a:pos x="l" y="vc"/>
              </a:cxn>
              <a:cxn ang="cd4">
                <a:pos x="hc" y="b"/>
              </a:cxn>
              <a:cxn ang="0">
                <a:pos x="r" y="vc"/>
              </a:cxn>
            </a:cxnLst>
            <a:rect l="l" t="t" r="r" b="b"/>
            <a:pathLst>
              <a:path w="14400" h="7440">
                <a:moveTo>
                  <a:pt x="0" y="0"/>
                </a:moveTo>
                <a:lnTo>
                  <a:pt x="14400" y="0"/>
                </a:lnTo>
                <a:lnTo>
                  <a:pt x="14400" y="7440"/>
                </a:lnTo>
                <a:lnTo>
                  <a:pt x="0" y="7440"/>
                </a:lnTo>
                <a:lnTo>
                  <a:pt x="0" y="0"/>
                </a:lnTo>
                <a:close/>
              </a:path>
            </a:pathLst>
          </a:custGeom>
        </p:spPr>
      </p:pic>
    </p:spTree>
    <p:custDataLst>
      <p:tags r:id="rId8"/>
    </p:custData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rPr>
              <a:t>Epoch对结果的影响</a:t>
            </a:r>
            <a:endParaRPr lang="zh-CN" dirty="0" err="1">
              <a:solidFill>
                <a:schemeClr val="dk1"/>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4" name="任意多边形: 形状 8"/>
          <p:cNvSpPr/>
          <p:nvPr>
            <p:custDataLst>
              <p:tags r:id="rId5"/>
            </p:custDataLst>
          </p:nvPr>
        </p:nvSpPr>
        <p:spPr>
          <a:xfrm>
            <a:off x="1871594" y="1219200"/>
            <a:ext cx="8449398" cy="5334586"/>
          </a:xfrm>
          <a:custGeom>
            <a:avLst/>
            <a:gdLst>
              <a:gd name="connsiteX0" fmla="*/ 0 w 32666"/>
              <a:gd name="connsiteY0" fmla="*/ 0 h 37081"/>
              <a:gd name="connsiteX1" fmla="*/ 32667 w 32666"/>
              <a:gd name="connsiteY1" fmla="*/ 18541 h 37081"/>
              <a:gd name="connsiteX2" fmla="*/ 0 w 32666"/>
              <a:gd name="connsiteY2" fmla="*/ 37082 h 37081"/>
            </a:gdLst>
            <a:ahLst/>
            <a:cxnLst>
              <a:cxn ang="0">
                <a:pos x="connsiteX0" y="connsiteY0"/>
              </a:cxn>
              <a:cxn ang="0">
                <a:pos x="connsiteX1" y="connsiteY1"/>
              </a:cxn>
              <a:cxn ang="0">
                <a:pos x="connsiteX2" y="connsiteY2"/>
              </a:cxn>
            </a:cxnLst>
            <a:rect l="l" t="t" r="r" b="b"/>
            <a:pathLst>
              <a:path w="14453" h="9125">
                <a:moveTo>
                  <a:pt x="14402" y="334"/>
                </a:moveTo>
                <a:lnTo>
                  <a:pt x="14453" y="363"/>
                </a:lnTo>
                <a:lnTo>
                  <a:pt x="14402" y="392"/>
                </a:lnTo>
                <a:lnTo>
                  <a:pt x="14402" y="334"/>
                </a:lnTo>
                <a:close/>
                <a:moveTo>
                  <a:pt x="14402" y="1019"/>
                </a:moveTo>
                <a:lnTo>
                  <a:pt x="14453" y="1048"/>
                </a:lnTo>
                <a:lnTo>
                  <a:pt x="14402" y="1079"/>
                </a:lnTo>
                <a:lnTo>
                  <a:pt x="14402" y="1019"/>
                </a:lnTo>
                <a:close/>
                <a:moveTo>
                  <a:pt x="14402" y="1706"/>
                </a:moveTo>
                <a:lnTo>
                  <a:pt x="14453" y="1735"/>
                </a:lnTo>
                <a:lnTo>
                  <a:pt x="14402" y="1764"/>
                </a:lnTo>
                <a:lnTo>
                  <a:pt x="14402" y="1706"/>
                </a:lnTo>
                <a:close/>
                <a:moveTo>
                  <a:pt x="14402" y="2391"/>
                </a:moveTo>
                <a:lnTo>
                  <a:pt x="14453" y="2420"/>
                </a:lnTo>
                <a:lnTo>
                  <a:pt x="14402" y="2451"/>
                </a:lnTo>
                <a:lnTo>
                  <a:pt x="14402" y="2391"/>
                </a:lnTo>
                <a:close/>
                <a:moveTo>
                  <a:pt x="14402" y="3078"/>
                </a:moveTo>
                <a:lnTo>
                  <a:pt x="14453" y="3107"/>
                </a:lnTo>
                <a:lnTo>
                  <a:pt x="14402" y="3136"/>
                </a:lnTo>
                <a:lnTo>
                  <a:pt x="14402" y="3078"/>
                </a:lnTo>
                <a:close/>
                <a:moveTo>
                  <a:pt x="14402" y="3764"/>
                </a:moveTo>
                <a:lnTo>
                  <a:pt x="14453" y="3793"/>
                </a:lnTo>
                <a:lnTo>
                  <a:pt x="14402" y="3824"/>
                </a:lnTo>
                <a:lnTo>
                  <a:pt x="14402" y="3764"/>
                </a:lnTo>
                <a:close/>
                <a:moveTo>
                  <a:pt x="14402" y="4450"/>
                </a:moveTo>
                <a:lnTo>
                  <a:pt x="14453" y="4479"/>
                </a:lnTo>
                <a:lnTo>
                  <a:pt x="14402" y="4508"/>
                </a:lnTo>
                <a:lnTo>
                  <a:pt x="14402" y="4450"/>
                </a:lnTo>
                <a:close/>
                <a:moveTo>
                  <a:pt x="14402" y="5136"/>
                </a:moveTo>
                <a:lnTo>
                  <a:pt x="14453" y="5165"/>
                </a:lnTo>
                <a:lnTo>
                  <a:pt x="14402" y="5196"/>
                </a:lnTo>
                <a:lnTo>
                  <a:pt x="14402" y="5136"/>
                </a:lnTo>
                <a:close/>
                <a:moveTo>
                  <a:pt x="14402" y="5823"/>
                </a:moveTo>
                <a:lnTo>
                  <a:pt x="14453" y="5852"/>
                </a:lnTo>
                <a:lnTo>
                  <a:pt x="14402" y="5881"/>
                </a:lnTo>
                <a:lnTo>
                  <a:pt x="14402" y="5823"/>
                </a:lnTo>
                <a:close/>
                <a:moveTo>
                  <a:pt x="14402" y="6508"/>
                </a:moveTo>
                <a:lnTo>
                  <a:pt x="14453" y="6539"/>
                </a:lnTo>
                <a:lnTo>
                  <a:pt x="14402" y="6568"/>
                </a:lnTo>
                <a:lnTo>
                  <a:pt x="14402" y="6508"/>
                </a:lnTo>
                <a:close/>
                <a:moveTo>
                  <a:pt x="14402" y="7195"/>
                </a:moveTo>
                <a:lnTo>
                  <a:pt x="14453" y="7224"/>
                </a:lnTo>
                <a:lnTo>
                  <a:pt x="14402" y="7253"/>
                </a:lnTo>
                <a:lnTo>
                  <a:pt x="14402" y="7195"/>
                </a:lnTo>
                <a:close/>
                <a:moveTo>
                  <a:pt x="14402" y="7881"/>
                </a:moveTo>
                <a:lnTo>
                  <a:pt x="14453" y="7912"/>
                </a:lnTo>
                <a:lnTo>
                  <a:pt x="14402" y="7941"/>
                </a:lnTo>
                <a:lnTo>
                  <a:pt x="14402" y="7881"/>
                </a:lnTo>
                <a:close/>
                <a:moveTo>
                  <a:pt x="14402" y="8567"/>
                </a:moveTo>
                <a:lnTo>
                  <a:pt x="14453" y="8596"/>
                </a:lnTo>
                <a:lnTo>
                  <a:pt x="14402" y="8625"/>
                </a:lnTo>
                <a:lnTo>
                  <a:pt x="14402" y="8567"/>
                </a:lnTo>
                <a:close/>
                <a:moveTo>
                  <a:pt x="13687" y="642"/>
                </a:moveTo>
                <a:lnTo>
                  <a:pt x="13795" y="706"/>
                </a:lnTo>
                <a:lnTo>
                  <a:pt x="13687" y="769"/>
                </a:lnTo>
                <a:lnTo>
                  <a:pt x="13687" y="642"/>
                </a:lnTo>
                <a:close/>
                <a:moveTo>
                  <a:pt x="13687" y="1329"/>
                </a:moveTo>
                <a:lnTo>
                  <a:pt x="13795" y="1392"/>
                </a:lnTo>
                <a:lnTo>
                  <a:pt x="13687" y="1456"/>
                </a:lnTo>
                <a:lnTo>
                  <a:pt x="13687" y="1329"/>
                </a:lnTo>
                <a:close/>
                <a:moveTo>
                  <a:pt x="13687" y="2014"/>
                </a:moveTo>
                <a:lnTo>
                  <a:pt x="13795" y="2078"/>
                </a:lnTo>
                <a:lnTo>
                  <a:pt x="13687" y="2141"/>
                </a:lnTo>
                <a:lnTo>
                  <a:pt x="13687" y="2014"/>
                </a:lnTo>
                <a:close/>
                <a:moveTo>
                  <a:pt x="13687" y="2701"/>
                </a:moveTo>
                <a:lnTo>
                  <a:pt x="13795" y="2764"/>
                </a:lnTo>
                <a:lnTo>
                  <a:pt x="13687" y="2828"/>
                </a:lnTo>
                <a:lnTo>
                  <a:pt x="13687" y="2701"/>
                </a:lnTo>
                <a:close/>
                <a:moveTo>
                  <a:pt x="13687" y="3387"/>
                </a:moveTo>
                <a:lnTo>
                  <a:pt x="13795" y="3451"/>
                </a:lnTo>
                <a:lnTo>
                  <a:pt x="13687" y="3514"/>
                </a:lnTo>
                <a:lnTo>
                  <a:pt x="13687" y="3387"/>
                </a:lnTo>
                <a:close/>
                <a:moveTo>
                  <a:pt x="13687" y="4074"/>
                </a:moveTo>
                <a:lnTo>
                  <a:pt x="13795" y="4137"/>
                </a:lnTo>
                <a:lnTo>
                  <a:pt x="13687" y="4201"/>
                </a:lnTo>
                <a:lnTo>
                  <a:pt x="13687" y="4074"/>
                </a:lnTo>
                <a:close/>
                <a:moveTo>
                  <a:pt x="13687" y="4759"/>
                </a:moveTo>
                <a:lnTo>
                  <a:pt x="13795" y="4823"/>
                </a:lnTo>
                <a:lnTo>
                  <a:pt x="13687" y="4886"/>
                </a:lnTo>
                <a:lnTo>
                  <a:pt x="13687" y="4759"/>
                </a:lnTo>
                <a:close/>
                <a:moveTo>
                  <a:pt x="13687" y="5446"/>
                </a:moveTo>
                <a:lnTo>
                  <a:pt x="13795" y="5509"/>
                </a:lnTo>
                <a:lnTo>
                  <a:pt x="13687" y="5573"/>
                </a:lnTo>
                <a:lnTo>
                  <a:pt x="13687" y="5446"/>
                </a:lnTo>
                <a:close/>
                <a:moveTo>
                  <a:pt x="13687" y="6131"/>
                </a:moveTo>
                <a:lnTo>
                  <a:pt x="13795" y="6195"/>
                </a:lnTo>
                <a:lnTo>
                  <a:pt x="13687" y="6258"/>
                </a:lnTo>
                <a:lnTo>
                  <a:pt x="13687" y="6131"/>
                </a:lnTo>
                <a:close/>
                <a:moveTo>
                  <a:pt x="13687" y="6818"/>
                </a:moveTo>
                <a:lnTo>
                  <a:pt x="13795" y="6881"/>
                </a:lnTo>
                <a:lnTo>
                  <a:pt x="13687" y="6945"/>
                </a:lnTo>
                <a:lnTo>
                  <a:pt x="13687" y="6818"/>
                </a:lnTo>
                <a:close/>
                <a:moveTo>
                  <a:pt x="13687" y="7504"/>
                </a:moveTo>
                <a:lnTo>
                  <a:pt x="13795" y="7568"/>
                </a:lnTo>
                <a:lnTo>
                  <a:pt x="13687" y="7631"/>
                </a:lnTo>
                <a:lnTo>
                  <a:pt x="13687" y="7504"/>
                </a:lnTo>
                <a:close/>
                <a:moveTo>
                  <a:pt x="13687" y="8191"/>
                </a:moveTo>
                <a:lnTo>
                  <a:pt x="13795" y="8254"/>
                </a:lnTo>
                <a:lnTo>
                  <a:pt x="13687" y="8318"/>
                </a:lnTo>
                <a:lnTo>
                  <a:pt x="13687" y="8191"/>
                </a:lnTo>
                <a:close/>
                <a:moveTo>
                  <a:pt x="13687" y="8876"/>
                </a:moveTo>
                <a:lnTo>
                  <a:pt x="13795" y="8940"/>
                </a:lnTo>
                <a:lnTo>
                  <a:pt x="13687" y="9003"/>
                </a:lnTo>
                <a:lnTo>
                  <a:pt x="13687" y="8876"/>
                </a:lnTo>
                <a:close/>
                <a:moveTo>
                  <a:pt x="12971" y="265"/>
                </a:moveTo>
                <a:lnTo>
                  <a:pt x="13139" y="363"/>
                </a:lnTo>
                <a:lnTo>
                  <a:pt x="12971" y="460"/>
                </a:lnTo>
                <a:lnTo>
                  <a:pt x="12971" y="265"/>
                </a:lnTo>
                <a:close/>
                <a:moveTo>
                  <a:pt x="12971" y="952"/>
                </a:moveTo>
                <a:lnTo>
                  <a:pt x="13139" y="1048"/>
                </a:lnTo>
                <a:lnTo>
                  <a:pt x="12971" y="1145"/>
                </a:lnTo>
                <a:lnTo>
                  <a:pt x="12971" y="952"/>
                </a:lnTo>
                <a:close/>
                <a:moveTo>
                  <a:pt x="12971" y="1638"/>
                </a:moveTo>
                <a:lnTo>
                  <a:pt x="13139" y="1736"/>
                </a:lnTo>
                <a:lnTo>
                  <a:pt x="12971" y="1833"/>
                </a:lnTo>
                <a:lnTo>
                  <a:pt x="12971" y="1638"/>
                </a:lnTo>
                <a:close/>
                <a:moveTo>
                  <a:pt x="12971" y="2325"/>
                </a:moveTo>
                <a:lnTo>
                  <a:pt x="13139" y="2421"/>
                </a:lnTo>
                <a:lnTo>
                  <a:pt x="12971" y="2518"/>
                </a:lnTo>
                <a:lnTo>
                  <a:pt x="12971" y="2325"/>
                </a:lnTo>
                <a:close/>
                <a:moveTo>
                  <a:pt x="12971" y="3010"/>
                </a:moveTo>
                <a:lnTo>
                  <a:pt x="13139" y="3108"/>
                </a:lnTo>
                <a:lnTo>
                  <a:pt x="12971" y="3205"/>
                </a:lnTo>
                <a:lnTo>
                  <a:pt x="12971" y="3010"/>
                </a:lnTo>
                <a:close/>
                <a:moveTo>
                  <a:pt x="12971" y="3697"/>
                </a:moveTo>
                <a:lnTo>
                  <a:pt x="13139" y="3793"/>
                </a:lnTo>
                <a:lnTo>
                  <a:pt x="12971" y="3890"/>
                </a:lnTo>
                <a:lnTo>
                  <a:pt x="12971" y="3697"/>
                </a:lnTo>
                <a:close/>
                <a:moveTo>
                  <a:pt x="12971" y="4382"/>
                </a:moveTo>
                <a:lnTo>
                  <a:pt x="13139" y="4480"/>
                </a:lnTo>
                <a:lnTo>
                  <a:pt x="12971" y="4577"/>
                </a:lnTo>
                <a:lnTo>
                  <a:pt x="12971" y="4382"/>
                </a:lnTo>
                <a:close/>
                <a:moveTo>
                  <a:pt x="12971" y="5069"/>
                </a:moveTo>
                <a:lnTo>
                  <a:pt x="13139" y="5165"/>
                </a:lnTo>
                <a:lnTo>
                  <a:pt x="12971" y="5262"/>
                </a:lnTo>
                <a:lnTo>
                  <a:pt x="12971" y="5069"/>
                </a:lnTo>
                <a:close/>
                <a:moveTo>
                  <a:pt x="12971" y="5755"/>
                </a:moveTo>
                <a:lnTo>
                  <a:pt x="13139" y="5853"/>
                </a:lnTo>
                <a:lnTo>
                  <a:pt x="12971" y="5950"/>
                </a:lnTo>
                <a:lnTo>
                  <a:pt x="12971" y="5755"/>
                </a:lnTo>
                <a:close/>
                <a:moveTo>
                  <a:pt x="12971" y="6441"/>
                </a:moveTo>
                <a:lnTo>
                  <a:pt x="13139" y="6538"/>
                </a:lnTo>
                <a:lnTo>
                  <a:pt x="12971" y="6634"/>
                </a:lnTo>
                <a:lnTo>
                  <a:pt x="12971" y="6441"/>
                </a:lnTo>
                <a:close/>
                <a:moveTo>
                  <a:pt x="12971" y="7127"/>
                </a:moveTo>
                <a:lnTo>
                  <a:pt x="13139" y="7225"/>
                </a:lnTo>
                <a:lnTo>
                  <a:pt x="12971" y="7322"/>
                </a:lnTo>
                <a:lnTo>
                  <a:pt x="12971" y="7127"/>
                </a:lnTo>
                <a:close/>
                <a:moveTo>
                  <a:pt x="12971" y="7814"/>
                </a:moveTo>
                <a:lnTo>
                  <a:pt x="13139" y="7911"/>
                </a:lnTo>
                <a:lnTo>
                  <a:pt x="12971" y="8007"/>
                </a:lnTo>
                <a:lnTo>
                  <a:pt x="12971" y="7814"/>
                </a:lnTo>
                <a:close/>
                <a:moveTo>
                  <a:pt x="12971" y="8499"/>
                </a:moveTo>
                <a:lnTo>
                  <a:pt x="13139" y="8597"/>
                </a:lnTo>
                <a:lnTo>
                  <a:pt x="12971" y="8694"/>
                </a:lnTo>
                <a:lnTo>
                  <a:pt x="12971" y="8499"/>
                </a:lnTo>
                <a:close/>
                <a:moveTo>
                  <a:pt x="12257" y="575"/>
                </a:moveTo>
                <a:lnTo>
                  <a:pt x="12482" y="706"/>
                </a:lnTo>
                <a:lnTo>
                  <a:pt x="12257" y="835"/>
                </a:lnTo>
                <a:lnTo>
                  <a:pt x="12257" y="575"/>
                </a:lnTo>
                <a:close/>
                <a:moveTo>
                  <a:pt x="12257" y="1261"/>
                </a:moveTo>
                <a:lnTo>
                  <a:pt x="12482" y="1392"/>
                </a:lnTo>
                <a:lnTo>
                  <a:pt x="12257" y="1522"/>
                </a:lnTo>
                <a:lnTo>
                  <a:pt x="12257" y="1261"/>
                </a:lnTo>
                <a:close/>
                <a:moveTo>
                  <a:pt x="12257" y="1948"/>
                </a:moveTo>
                <a:lnTo>
                  <a:pt x="12482" y="2079"/>
                </a:lnTo>
                <a:lnTo>
                  <a:pt x="12257" y="2209"/>
                </a:lnTo>
                <a:lnTo>
                  <a:pt x="12257" y="1948"/>
                </a:lnTo>
                <a:close/>
                <a:moveTo>
                  <a:pt x="12257" y="2633"/>
                </a:moveTo>
                <a:lnTo>
                  <a:pt x="12482" y="2764"/>
                </a:lnTo>
                <a:lnTo>
                  <a:pt x="12257" y="2894"/>
                </a:lnTo>
                <a:lnTo>
                  <a:pt x="12257" y="2633"/>
                </a:lnTo>
                <a:close/>
                <a:moveTo>
                  <a:pt x="12257" y="3320"/>
                </a:moveTo>
                <a:lnTo>
                  <a:pt x="12482" y="3451"/>
                </a:lnTo>
                <a:lnTo>
                  <a:pt x="12257" y="3581"/>
                </a:lnTo>
                <a:lnTo>
                  <a:pt x="12257" y="3320"/>
                </a:lnTo>
                <a:close/>
                <a:moveTo>
                  <a:pt x="12257" y="4006"/>
                </a:moveTo>
                <a:lnTo>
                  <a:pt x="12482" y="4137"/>
                </a:lnTo>
                <a:lnTo>
                  <a:pt x="12257" y="4267"/>
                </a:lnTo>
                <a:lnTo>
                  <a:pt x="12257" y="4006"/>
                </a:lnTo>
                <a:close/>
                <a:moveTo>
                  <a:pt x="12257" y="4692"/>
                </a:moveTo>
                <a:lnTo>
                  <a:pt x="12482" y="4823"/>
                </a:lnTo>
                <a:lnTo>
                  <a:pt x="12257" y="4953"/>
                </a:lnTo>
                <a:lnTo>
                  <a:pt x="12257" y="4692"/>
                </a:lnTo>
                <a:close/>
                <a:moveTo>
                  <a:pt x="12257" y="5378"/>
                </a:moveTo>
                <a:lnTo>
                  <a:pt x="12482" y="5509"/>
                </a:lnTo>
                <a:lnTo>
                  <a:pt x="12257" y="5639"/>
                </a:lnTo>
                <a:lnTo>
                  <a:pt x="12257" y="5378"/>
                </a:lnTo>
                <a:close/>
                <a:moveTo>
                  <a:pt x="12257" y="6065"/>
                </a:moveTo>
                <a:lnTo>
                  <a:pt x="12482" y="6196"/>
                </a:lnTo>
                <a:lnTo>
                  <a:pt x="12257" y="6326"/>
                </a:lnTo>
                <a:lnTo>
                  <a:pt x="12257" y="6065"/>
                </a:lnTo>
                <a:close/>
                <a:moveTo>
                  <a:pt x="12257" y="6750"/>
                </a:moveTo>
                <a:lnTo>
                  <a:pt x="12482" y="6881"/>
                </a:lnTo>
                <a:lnTo>
                  <a:pt x="12257" y="7011"/>
                </a:lnTo>
                <a:lnTo>
                  <a:pt x="12257" y="6750"/>
                </a:lnTo>
                <a:close/>
                <a:moveTo>
                  <a:pt x="12257" y="7437"/>
                </a:moveTo>
                <a:lnTo>
                  <a:pt x="12482" y="7568"/>
                </a:lnTo>
                <a:lnTo>
                  <a:pt x="12257" y="7698"/>
                </a:lnTo>
                <a:lnTo>
                  <a:pt x="12257" y="7437"/>
                </a:lnTo>
                <a:close/>
                <a:moveTo>
                  <a:pt x="12257" y="8124"/>
                </a:moveTo>
                <a:lnTo>
                  <a:pt x="12482" y="8253"/>
                </a:lnTo>
                <a:lnTo>
                  <a:pt x="12257" y="8384"/>
                </a:lnTo>
                <a:lnTo>
                  <a:pt x="12257" y="8124"/>
                </a:lnTo>
                <a:close/>
                <a:moveTo>
                  <a:pt x="12257" y="8809"/>
                </a:moveTo>
                <a:lnTo>
                  <a:pt x="12482" y="8940"/>
                </a:lnTo>
                <a:lnTo>
                  <a:pt x="12257" y="9070"/>
                </a:lnTo>
                <a:lnTo>
                  <a:pt x="12257" y="8809"/>
                </a:lnTo>
                <a:close/>
                <a:moveTo>
                  <a:pt x="11542" y="200"/>
                </a:moveTo>
                <a:lnTo>
                  <a:pt x="11824" y="363"/>
                </a:lnTo>
                <a:lnTo>
                  <a:pt x="11542" y="525"/>
                </a:lnTo>
                <a:lnTo>
                  <a:pt x="11542" y="200"/>
                </a:lnTo>
                <a:close/>
                <a:moveTo>
                  <a:pt x="11542" y="886"/>
                </a:moveTo>
                <a:lnTo>
                  <a:pt x="11824" y="1049"/>
                </a:lnTo>
                <a:lnTo>
                  <a:pt x="11542" y="1213"/>
                </a:lnTo>
                <a:lnTo>
                  <a:pt x="11542" y="886"/>
                </a:lnTo>
                <a:close/>
                <a:moveTo>
                  <a:pt x="11542" y="1572"/>
                </a:moveTo>
                <a:lnTo>
                  <a:pt x="11824" y="1735"/>
                </a:lnTo>
                <a:lnTo>
                  <a:pt x="11542" y="1897"/>
                </a:lnTo>
                <a:lnTo>
                  <a:pt x="11542" y="1572"/>
                </a:lnTo>
                <a:close/>
                <a:moveTo>
                  <a:pt x="11542" y="2258"/>
                </a:moveTo>
                <a:lnTo>
                  <a:pt x="11824" y="2421"/>
                </a:lnTo>
                <a:lnTo>
                  <a:pt x="11542" y="2585"/>
                </a:lnTo>
                <a:lnTo>
                  <a:pt x="11542" y="2258"/>
                </a:lnTo>
                <a:close/>
                <a:moveTo>
                  <a:pt x="11542" y="2945"/>
                </a:moveTo>
                <a:lnTo>
                  <a:pt x="11824" y="3108"/>
                </a:lnTo>
                <a:lnTo>
                  <a:pt x="11542" y="3270"/>
                </a:lnTo>
                <a:lnTo>
                  <a:pt x="11542" y="2945"/>
                </a:lnTo>
                <a:close/>
                <a:moveTo>
                  <a:pt x="11542" y="3630"/>
                </a:moveTo>
                <a:lnTo>
                  <a:pt x="11824" y="3793"/>
                </a:lnTo>
                <a:lnTo>
                  <a:pt x="11542" y="3957"/>
                </a:lnTo>
                <a:lnTo>
                  <a:pt x="11542" y="3630"/>
                </a:lnTo>
                <a:close/>
                <a:moveTo>
                  <a:pt x="11542" y="4317"/>
                </a:moveTo>
                <a:lnTo>
                  <a:pt x="11824" y="4479"/>
                </a:lnTo>
                <a:lnTo>
                  <a:pt x="11542" y="4642"/>
                </a:lnTo>
                <a:lnTo>
                  <a:pt x="11542" y="4317"/>
                </a:lnTo>
                <a:close/>
                <a:moveTo>
                  <a:pt x="11542" y="5002"/>
                </a:moveTo>
                <a:lnTo>
                  <a:pt x="11824" y="5165"/>
                </a:lnTo>
                <a:lnTo>
                  <a:pt x="11542" y="5329"/>
                </a:lnTo>
                <a:lnTo>
                  <a:pt x="11542" y="5002"/>
                </a:lnTo>
                <a:close/>
                <a:moveTo>
                  <a:pt x="11542" y="5689"/>
                </a:moveTo>
                <a:lnTo>
                  <a:pt x="11824" y="5852"/>
                </a:lnTo>
                <a:lnTo>
                  <a:pt x="11542" y="6014"/>
                </a:lnTo>
                <a:lnTo>
                  <a:pt x="11542" y="5689"/>
                </a:lnTo>
                <a:close/>
                <a:moveTo>
                  <a:pt x="11542" y="6375"/>
                </a:moveTo>
                <a:lnTo>
                  <a:pt x="11824" y="6539"/>
                </a:lnTo>
                <a:lnTo>
                  <a:pt x="11542" y="6702"/>
                </a:lnTo>
                <a:lnTo>
                  <a:pt x="11542" y="6375"/>
                </a:lnTo>
                <a:close/>
                <a:moveTo>
                  <a:pt x="11542" y="7062"/>
                </a:moveTo>
                <a:lnTo>
                  <a:pt x="11824" y="7224"/>
                </a:lnTo>
                <a:lnTo>
                  <a:pt x="11542" y="7387"/>
                </a:lnTo>
                <a:lnTo>
                  <a:pt x="11542" y="7062"/>
                </a:lnTo>
                <a:close/>
                <a:moveTo>
                  <a:pt x="11542" y="7748"/>
                </a:moveTo>
                <a:lnTo>
                  <a:pt x="11824" y="7911"/>
                </a:lnTo>
                <a:lnTo>
                  <a:pt x="11542" y="8073"/>
                </a:lnTo>
                <a:lnTo>
                  <a:pt x="11542" y="7748"/>
                </a:lnTo>
                <a:close/>
                <a:moveTo>
                  <a:pt x="11542" y="8434"/>
                </a:moveTo>
                <a:lnTo>
                  <a:pt x="11824" y="8597"/>
                </a:lnTo>
                <a:lnTo>
                  <a:pt x="11542" y="8759"/>
                </a:lnTo>
                <a:lnTo>
                  <a:pt x="11542" y="8434"/>
                </a:lnTo>
                <a:close/>
                <a:moveTo>
                  <a:pt x="10827" y="509"/>
                </a:moveTo>
                <a:lnTo>
                  <a:pt x="11166" y="706"/>
                </a:lnTo>
                <a:lnTo>
                  <a:pt x="10827" y="902"/>
                </a:lnTo>
                <a:lnTo>
                  <a:pt x="10827" y="509"/>
                </a:lnTo>
                <a:close/>
                <a:moveTo>
                  <a:pt x="10827" y="1196"/>
                </a:moveTo>
                <a:lnTo>
                  <a:pt x="11166" y="1392"/>
                </a:lnTo>
                <a:lnTo>
                  <a:pt x="10827" y="1588"/>
                </a:lnTo>
                <a:lnTo>
                  <a:pt x="10827" y="1196"/>
                </a:lnTo>
                <a:close/>
                <a:moveTo>
                  <a:pt x="10827" y="1881"/>
                </a:moveTo>
                <a:lnTo>
                  <a:pt x="11166" y="2078"/>
                </a:lnTo>
                <a:lnTo>
                  <a:pt x="10827" y="2274"/>
                </a:lnTo>
                <a:lnTo>
                  <a:pt x="10827" y="1881"/>
                </a:lnTo>
                <a:close/>
                <a:moveTo>
                  <a:pt x="10827" y="2568"/>
                </a:moveTo>
                <a:lnTo>
                  <a:pt x="11166" y="2764"/>
                </a:lnTo>
                <a:lnTo>
                  <a:pt x="10827" y="2960"/>
                </a:lnTo>
                <a:lnTo>
                  <a:pt x="10827" y="2568"/>
                </a:lnTo>
                <a:close/>
                <a:moveTo>
                  <a:pt x="10827" y="3253"/>
                </a:moveTo>
                <a:lnTo>
                  <a:pt x="11166" y="3450"/>
                </a:lnTo>
                <a:lnTo>
                  <a:pt x="10827" y="3646"/>
                </a:lnTo>
                <a:lnTo>
                  <a:pt x="10827" y="3253"/>
                </a:lnTo>
                <a:close/>
                <a:moveTo>
                  <a:pt x="10827" y="3940"/>
                </a:moveTo>
                <a:lnTo>
                  <a:pt x="11166" y="4136"/>
                </a:lnTo>
                <a:lnTo>
                  <a:pt x="10827" y="4333"/>
                </a:lnTo>
                <a:lnTo>
                  <a:pt x="10827" y="3940"/>
                </a:lnTo>
                <a:close/>
                <a:moveTo>
                  <a:pt x="10827" y="4627"/>
                </a:moveTo>
                <a:lnTo>
                  <a:pt x="11166" y="4823"/>
                </a:lnTo>
                <a:lnTo>
                  <a:pt x="10827" y="5019"/>
                </a:lnTo>
                <a:lnTo>
                  <a:pt x="10827" y="4627"/>
                </a:lnTo>
                <a:close/>
                <a:moveTo>
                  <a:pt x="10827" y="5312"/>
                </a:moveTo>
                <a:lnTo>
                  <a:pt x="11166" y="5508"/>
                </a:lnTo>
                <a:lnTo>
                  <a:pt x="10827" y="5705"/>
                </a:lnTo>
                <a:lnTo>
                  <a:pt x="10827" y="5312"/>
                </a:lnTo>
                <a:close/>
                <a:moveTo>
                  <a:pt x="10827" y="5999"/>
                </a:moveTo>
                <a:lnTo>
                  <a:pt x="11166" y="6195"/>
                </a:lnTo>
                <a:lnTo>
                  <a:pt x="10827" y="6391"/>
                </a:lnTo>
                <a:lnTo>
                  <a:pt x="10827" y="5999"/>
                </a:lnTo>
                <a:close/>
                <a:moveTo>
                  <a:pt x="10827" y="6685"/>
                </a:moveTo>
                <a:lnTo>
                  <a:pt x="11166" y="6881"/>
                </a:lnTo>
                <a:lnTo>
                  <a:pt x="10827" y="7078"/>
                </a:lnTo>
                <a:lnTo>
                  <a:pt x="10827" y="6685"/>
                </a:lnTo>
                <a:close/>
                <a:moveTo>
                  <a:pt x="10827" y="7372"/>
                </a:moveTo>
                <a:lnTo>
                  <a:pt x="11166" y="7568"/>
                </a:lnTo>
                <a:lnTo>
                  <a:pt x="10827" y="7764"/>
                </a:lnTo>
                <a:lnTo>
                  <a:pt x="10827" y="7372"/>
                </a:lnTo>
                <a:close/>
                <a:moveTo>
                  <a:pt x="10827" y="8057"/>
                </a:moveTo>
                <a:lnTo>
                  <a:pt x="11166" y="8253"/>
                </a:lnTo>
                <a:lnTo>
                  <a:pt x="10827" y="8450"/>
                </a:lnTo>
                <a:lnTo>
                  <a:pt x="10827" y="8057"/>
                </a:lnTo>
                <a:close/>
                <a:moveTo>
                  <a:pt x="10827" y="8744"/>
                </a:moveTo>
                <a:lnTo>
                  <a:pt x="11166" y="8940"/>
                </a:lnTo>
                <a:lnTo>
                  <a:pt x="10846" y="9125"/>
                </a:lnTo>
                <a:lnTo>
                  <a:pt x="10827" y="9125"/>
                </a:lnTo>
                <a:lnTo>
                  <a:pt x="10827" y="8744"/>
                </a:lnTo>
                <a:close/>
                <a:moveTo>
                  <a:pt x="10111" y="132"/>
                </a:moveTo>
                <a:lnTo>
                  <a:pt x="10510" y="363"/>
                </a:lnTo>
                <a:lnTo>
                  <a:pt x="10111" y="592"/>
                </a:lnTo>
                <a:lnTo>
                  <a:pt x="10111" y="132"/>
                </a:lnTo>
                <a:close/>
                <a:moveTo>
                  <a:pt x="10111" y="819"/>
                </a:moveTo>
                <a:lnTo>
                  <a:pt x="10510" y="1048"/>
                </a:lnTo>
                <a:lnTo>
                  <a:pt x="10111" y="1279"/>
                </a:lnTo>
                <a:lnTo>
                  <a:pt x="10111" y="819"/>
                </a:lnTo>
                <a:close/>
                <a:moveTo>
                  <a:pt x="10111" y="1504"/>
                </a:moveTo>
                <a:lnTo>
                  <a:pt x="10510" y="1735"/>
                </a:lnTo>
                <a:lnTo>
                  <a:pt x="10111" y="1964"/>
                </a:lnTo>
                <a:lnTo>
                  <a:pt x="10111" y="1504"/>
                </a:lnTo>
                <a:close/>
                <a:moveTo>
                  <a:pt x="10111" y="2191"/>
                </a:moveTo>
                <a:lnTo>
                  <a:pt x="10510" y="2420"/>
                </a:lnTo>
                <a:lnTo>
                  <a:pt x="10111" y="2651"/>
                </a:lnTo>
                <a:lnTo>
                  <a:pt x="10111" y="2191"/>
                </a:lnTo>
                <a:close/>
                <a:moveTo>
                  <a:pt x="10111" y="2878"/>
                </a:moveTo>
                <a:lnTo>
                  <a:pt x="10510" y="3108"/>
                </a:lnTo>
                <a:lnTo>
                  <a:pt x="10111" y="3337"/>
                </a:lnTo>
                <a:lnTo>
                  <a:pt x="10111" y="2878"/>
                </a:lnTo>
                <a:close/>
                <a:moveTo>
                  <a:pt x="10111" y="3563"/>
                </a:moveTo>
                <a:lnTo>
                  <a:pt x="10510" y="3792"/>
                </a:lnTo>
                <a:lnTo>
                  <a:pt x="10111" y="4023"/>
                </a:lnTo>
                <a:lnTo>
                  <a:pt x="10111" y="3563"/>
                </a:lnTo>
                <a:close/>
                <a:moveTo>
                  <a:pt x="10111" y="4250"/>
                </a:moveTo>
                <a:lnTo>
                  <a:pt x="10510" y="4479"/>
                </a:lnTo>
                <a:lnTo>
                  <a:pt x="10111" y="4710"/>
                </a:lnTo>
                <a:lnTo>
                  <a:pt x="10111" y="4250"/>
                </a:lnTo>
                <a:close/>
                <a:moveTo>
                  <a:pt x="10111" y="4936"/>
                </a:moveTo>
                <a:lnTo>
                  <a:pt x="10510" y="5165"/>
                </a:lnTo>
                <a:lnTo>
                  <a:pt x="10111" y="5396"/>
                </a:lnTo>
                <a:lnTo>
                  <a:pt x="10111" y="4936"/>
                </a:lnTo>
                <a:close/>
                <a:moveTo>
                  <a:pt x="10111" y="5623"/>
                </a:moveTo>
                <a:lnTo>
                  <a:pt x="10510" y="5852"/>
                </a:lnTo>
                <a:lnTo>
                  <a:pt x="10111" y="6083"/>
                </a:lnTo>
                <a:lnTo>
                  <a:pt x="10111" y="5623"/>
                </a:lnTo>
                <a:close/>
                <a:moveTo>
                  <a:pt x="10111" y="6308"/>
                </a:moveTo>
                <a:lnTo>
                  <a:pt x="10510" y="6539"/>
                </a:lnTo>
                <a:lnTo>
                  <a:pt x="10111" y="6768"/>
                </a:lnTo>
                <a:lnTo>
                  <a:pt x="10111" y="6308"/>
                </a:lnTo>
                <a:close/>
                <a:moveTo>
                  <a:pt x="10111" y="6995"/>
                </a:moveTo>
                <a:lnTo>
                  <a:pt x="10510" y="7224"/>
                </a:lnTo>
                <a:lnTo>
                  <a:pt x="10111" y="7455"/>
                </a:lnTo>
                <a:lnTo>
                  <a:pt x="10111" y="6995"/>
                </a:lnTo>
                <a:close/>
                <a:moveTo>
                  <a:pt x="10111" y="7680"/>
                </a:moveTo>
                <a:lnTo>
                  <a:pt x="10510" y="7911"/>
                </a:lnTo>
                <a:lnTo>
                  <a:pt x="10111" y="8140"/>
                </a:lnTo>
                <a:lnTo>
                  <a:pt x="10111" y="7680"/>
                </a:lnTo>
                <a:close/>
                <a:moveTo>
                  <a:pt x="10111" y="8367"/>
                </a:moveTo>
                <a:lnTo>
                  <a:pt x="10510" y="8596"/>
                </a:lnTo>
                <a:lnTo>
                  <a:pt x="10111" y="8827"/>
                </a:lnTo>
                <a:lnTo>
                  <a:pt x="10111" y="8367"/>
                </a:lnTo>
                <a:close/>
                <a:moveTo>
                  <a:pt x="9397" y="442"/>
                </a:moveTo>
                <a:lnTo>
                  <a:pt x="9853" y="706"/>
                </a:lnTo>
                <a:lnTo>
                  <a:pt x="9397" y="969"/>
                </a:lnTo>
                <a:lnTo>
                  <a:pt x="9397" y="442"/>
                </a:lnTo>
                <a:close/>
                <a:moveTo>
                  <a:pt x="9397" y="1127"/>
                </a:moveTo>
                <a:lnTo>
                  <a:pt x="9853" y="1391"/>
                </a:lnTo>
                <a:lnTo>
                  <a:pt x="9397" y="1655"/>
                </a:lnTo>
                <a:lnTo>
                  <a:pt x="9397" y="1127"/>
                </a:lnTo>
                <a:close/>
                <a:moveTo>
                  <a:pt x="9397" y="1814"/>
                </a:moveTo>
                <a:lnTo>
                  <a:pt x="9853" y="2078"/>
                </a:lnTo>
                <a:lnTo>
                  <a:pt x="9397" y="2341"/>
                </a:lnTo>
                <a:lnTo>
                  <a:pt x="9397" y="1814"/>
                </a:lnTo>
                <a:close/>
                <a:moveTo>
                  <a:pt x="9397" y="2501"/>
                </a:moveTo>
                <a:lnTo>
                  <a:pt x="9853" y="2764"/>
                </a:lnTo>
                <a:lnTo>
                  <a:pt x="9397" y="3028"/>
                </a:lnTo>
                <a:lnTo>
                  <a:pt x="9397" y="2501"/>
                </a:lnTo>
                <a:close/>
                <a:moveTo>
                  <a:pt x="9397" y="3187"/>
                </a:moveTo>
                <a:lnTo>
                  <a:pt x="9853" y="3451"/>
                </a:lnTo>
                <a:lnTo>
                  <a:pt x="9397" y="3714"/>
                </a:lnTo>
                <a:lnTo>
                  <a:pt x="9397" y="3187"/>
                </a:lnTo>
                <a:close/>
                <a:moveTo>
                  <a:pt x="9397" y="3873"/>
                </a:moveTo>
                <a:lnTo>
                  <a:pt x="9853" y="4136"/>
                </a:lnTo>
                <a:lnTo>
                  <a:pt x="9397" y="4400"/>
                </a:lnTo>
                <a:lnTo>
                  <a:pt x="9397" y="3873"/>
                </a:lnTo>
                <a:close/>
                <a:moveTo>
                  <a:pt x="9397" y="4559"/>
                </a:moveTo>
                <a:lnTo>
                  <a:pt x="9853" y="4823"/>
                </a:lnTo>
                <a:lnTo>
                  <a:pt x="9397" y="5086"/>
                </a:lnTo>
                <a:lnTo>
                  <a:pt x="9397" y="4559"/>
                </a:lnTo>
                <a:close/>
                <a:moveTo>
                  <a:pt x="9397" y="5246"/>
                </a:moveTo>
                <a:lnTo>
                  <a:pt x="9853" y="5509"/>
                </a:lnTo>
                <a:lnTo>
                  <a:pt x="9397" y="5773"/>
                </a:lnTo>
                <a:lnTo>
                  <a:pt x="9397" y="5246"/>
                </a:lnTo>
                <a:close/>
                <a:moveTo>
                  <a:pt x="9397" y="5931"/>
                </a:moveTo>
                <a:lnTo>
                  <a:pt x="9853" y="6195"/>
                </a:lnTo>
                <a:lnTo>
                  <a:pt x="9397" y="6458"/>
                </a:lnTo>
                <a:lnTo>
                  <a:pt x="9397" y="5931"/>
                </a:lnTo>
                <a:close/>
                <a:moveTo>
                  <a:pt x="9397" y="6618"/>
                </a:moveTo>
                <a:lnTo>
                  <a:pt x="9853" y="6881"/>
                </a:lnTo>
                <a:lnTo>
                  <a:pt x="9397" y="7145"/>
                </a:lnTo>
                <a:lnTo>
                  <a:pt x="9397" y="6618"/>
                </a:lnTo>
                <a:close/>
                <a:moveTo>
                  <a:pt x="9397" y="7304"/>
                </a:moveTo>
                <a:lnTo>
                  <a:pt x="9853" y="7568"/>
                </a:lnTo>
                <a:lnTo>
                  <a:pt x="9397" y="7831"/>
                </a:lnTo>
                <a:lnTo>
                  <a:pt x="9397" y="7304"/>
                </a:lnTo>
                <a:close/>
                <a:moveTo>
                  <a:pt x="9397" y="7990"/>
                </a:moveTo>
                <a:lnTo>
                  <a:pt x="9853" y="8253"/>
                </a:lnTo>
                <a:lnTo>
                  <a:pt x="9397" y="8517"/>
                </a:lnTo>
                <a:lnTo>
                  <a:pt x="9397" y="7990"/>
                </a:lnTo>
                <a:close/>
                <a:moveTo>
                  <a:pt x="9397" y="8676"/>
                </a:moveTo>
                <a:lnTo>
                  <a:pt x="9853" y="8940"/>
                </a:lnTo>
                <a:lnTo>
                  <a:pt x="9532" y="9125"/>
                </a:lnTo>
                <a:lnTo>
                  <a:pt x="9397" y="9125"/>
                </a:lnTo>
                <a:lnTo>
                  <a:pt x="9397" y="8676"/>
                </a:lnTo>
                <a:close/>
                <a:moveTo>
                  <a:pt x="8681" y="65"/>
                </a:moveTo>
                <a:lnTo>
                  <a:pt x="9197" y="363"/>
                </a:lnTo>
                <a:lnTo>
                  <a:pt x="8681" y="660"/>
                </a:lnTo>
                <a:lnTo>
                  <a:pt x="8681" y="65"/>
                </a:lnTo>
                <a:close/>
                <a:moveTo>
                  <a:pt x="8681" y="751"/>
                </a:moveTo>
                <a:lnTo>
                  <a:pt x="9197" y="1049"/>
                </a:lnTo>
                <a:lnTo>
                  <a:pt x="8681" y="1346"/>
                </a:lnTo>
                <a:lnTo>
                  <a:pt x="8681" y="751"/>
                </a:lnTo>
                <a:close/>
                <a:moveTo>
                  <a:pt x="8681" y="1437"/>
                </a:moveTo>
                <a:lnTo>
                  <a:pt x="9197" y="1735"/>
                </a:lnTo>
                <a:lnTo>
                  <a:pt x="8681" y="2032"/>
                </a:lnTo>
                <a:lnTo>
                  <a:pt x="8681" y="1437"/>
                </a:lnTo>
                <a:close/>
                <a:moveTo>
                  <a:pt x="8681" y="2124"/>
                </a:moveTo>
                <a:lnTo>
                  <a:pt x="9197" y="2420"/>
                </a:lnTo>
                <a:lnTo>
                  <a:pt x="8681" y="2718"/>
                </a:lnTo>
                <a:lnTo>
                  <a:pt x="8681" y="2124"/>
                </a:lnTo>
                <a:close/>
                <a:moveTo>
                  <a:pt x="8681" y="2810"/>
                </a:moveTo>
                <a:lnTo>
                  <a:pt x="9197" y="3108"/>
                </a:lnTo>
                <a:lnTo>
                  <a:pt x="8681" y="3405"/>
                </a:lnTo>
                <a:lnTo>
                  <a:pt x="8681" y="2810"/>
                </a:lnTo>
                <a:close/>
                <a:moveTo>
                  <a:pt x="8681" y="3497"/>
                </a:moveTo>
                <a:lnTo>
                  <a:pt x="9197" y="3793"/>
                </a:lnTo>
                <a:lnTo>
                  <a:pt x="8681" y="4091"/>
                </a:lnTo>
                <a:lnTo>
                  <a:pt x="8681" y="3497"/>
                </a:lnTo>
                <a:close/>
                <a:moveTo>
                  <a:pt x="8681" y="4182"/>
                </a:moveTo>
                <a:lnTo>
                  <a:pt x="9197" y="4480"/>
                </a:lnTo>
                <a:lnTo>
                  <a:pt x="8681" y="4777"/>
                </a:lnTo>
                <a:lnTo>
                  <a:pt x="8681" y="4182"/>
                </a:lnTo>
                <a:close/>
                <a:moveTo>
                  <a:pt x="8681" y="4869"/>
                </a:moveTo>
                <a:lnTo>
                  <a:pt x="9197" y="5165"/>
                </a:lnTo>
                <a:lnTo>
                  <a:pt x="8681" y="5463"/>
                </a:lnTo>
                <a:lnTo>
                  <a:pt x="8681" y="4869"/>
                </a:lnTo>
                <a:close/>
                <a:moveTo>
                  <a:pt x="8681" y="5554"/>
                </a:moveTo>
                <a:lnTo>
                  <a:pt x="9197" y="5852"/>
                </a:lnTo>
                <a:lnTo>
                  <a:pt x="8681" y="6149"/>
                </a:lnTo>
                <a:lnTo>
                  <a:pt x="8681" y="5554"/>
                </a:lnTo>
                <a:close/>
                <a:moveTo>
                  <a:pt x="8681" y="6241"/>
                </a:moveTo>
                <a:lnTo>
                  <a:pt x="9197" y="6539"/>
                </a:lnTo>
                <a:lnTo>
                  <a:pt x="8681" y="6835"/>
                </a:lnTo>
                <a:lnTo>
                  <a:pt x="8681" y="6241"/>
                </a:lnTo>
                <a:close/>
                <a:moveTo>
                  <a:pt x="8681" y="6927"/>
                </a:moveTo>
                <a:lnTo>
                  <a:pt x="9197" y="7225"/>
                </a:lnTo>
                <a:lnTo>
                  <a:pt x="8681" y="7522"/>
                </a:lnTo>
                <a:lnTo>
                  <a:pt x="8681" y="6927"/>
                </a:lnTo>
                <a:close/>
                <a:moveTo>
                  <a:pt x="8681" y="7614"/>
                </a:moveTo>
                <a:lnTo>
                  <a:pt x="9197" y="7912"/>
                </a:lnTo>
                <a:lnTo>
                  <a:pt x="8681" y="8208"/>
                </a:lnTo>
                <a:lnTo>
                  <a:pt x="8681" y="7614"/>
                </a:lnTo>
                <a:close/>
                <a:moveTo>
                  <a:pt x="8681" y="8299"/>
                </a:moveTo>
                <a:lnTo>
                  <a:pt x="9197" y="8597"/>
                </a:lnTo>
                <a:lnTo>
                  <a:pt x="8681" y="8894"/>
                </a:lnTo>
                <a:lnTo>
                  <a:pt x="8681" y="8299"/>
                </a:lnTo>
                <a:close/>
                <a:moveTo>
                  <a:pt x="8681" y="8986"/>
                </a:moveTo>
                <a:lnTo>
                  <a:pt x="8923" y="9125"/>
                </a:lnTo>
                <a:lnTo>
                  <a:pt x="8681" y="9125"/>
                </a:lnTo>
                <a:lnTo>
                  <a:pt x="8681" y="8986"/>
                </a:lnTo>
                <a:close/>
                <a:moveTo>
                  <a:pt x="7992" y="406"/>
                </a:moveTo>
                <a:lnTo>
                  <a:pt x="8512" y="706"/>
                </a:lnTo>
                <a:lnTo>
                  <a:pt x="7992" y="1005"/>
                </a:lnTo>
                <a:lnTo>
                  <a:pt x="7992" y="406"/>
                </a:lnTo>
                <a:close/>
                <a:moveTo>
                  <a:pt x="7992" y="1091"/>
                </a:moveTo>
                <a:lnTo>
                  <a:pt x="8512" y="1392"/>
                </a:lnTo>
                <a:lnTo>
                  <a:pt x="7992" y="1692"/>
                </a:lnTo>
                <a:lnTo>
                  <a:pt x="7992" y="1091"/>
                </a:lnTo>
                <a:close/>
                <a:moveTo>
                  <a:pt x="7992" y="1778"/>
                </a:moveTo>
                <a:lnTo>
                  <a:pt x="8512" y="2078"/>
                </a:lnTo>
                <a:lnTo>
                  <a:pt x="7992" y="2377"/>
                </a:lnTo>
                <a:lnTo>
                  <a:pt x="7992" y="1778"/>
                </a:lnTo>
                <a:close/>
                <a:moveTo>
                  <a:pt x="7992" y="2464"/>
                </a:moveTo>
                <a:lnTo>
                  <a:pt x="8512" y="2765"/>
                </a:lnTo>
                <a:lnTo>
                  <a:pt x="7992" y="3065"/>
                </a:lnTo>
                <a:lnTo>
                  <a:pt x="7992" y="2464"/>
                </a:lnTo>
                <a:close/>
                <a:moveTo>
                  <a:pt x="7992" y="3150"/>
                </a:moveTo>
                <a:lnTo>
                  <a:pt x="8512" y="3451"/>
                </a:lnTo>
                <a:lnTo>
                  <a:pt x="7992" y="3751"/>
                </a:lnTo>
                <a:lnTo>
                  <a:pt x="7992" y="3150"/>
                </a:lnTo>
                <a:close/>
                <a:moveTo>
                  <a:pt x="7992" y="3836"/>
                </a:moveTo>
                <a:lnTo>
                  <a:pt x="8512" y="4137"/>
                </a:lnTo>
                <a:lnTo>
                  <a:pt x="7992" y="4437"/>
                </a:lnTo>
                <a:lnTo>
                  <a:pt x="7992" y="3836"/>
                </a:lnTo>
                <a:close/>
                <a:moveTo>
                  <a:pt x="7992" y="4523"/>
                </a:moveTo>
                <a:lnTo>
                  <a:pt x="8512" y="4824"/>
                </a:lnTo>
                <a:lnTo>
                  <a:pt x="7992" y="5124"/>
                </a:lnTo>
                <a:lnTo>
                  <a:pt x="7992" y="4523"/>
                </a:lnTo>
                <a:close/>
                <a:moveTo>
                  <a:pt x="7992" y="5208"/>
                </a:moveTo>
                <a:lnTo>
                  <a:pt x="8512" y="5509"/>
                </a:lnTo>
                <a:lnTo>
                  <a:pt x="7992" y="5809"/>
                </a:lnTo>
                <a:lnTo>
                  <a:pt x="7992" y="5208"/>
                </a:lnTo>
                <a:close/>
                <a:moveTo>
                  <a:pt x="7992" y="5895"/>
                </a:moveTo>
                <a:lnTo>
                  <a:pt x="8512" y="6196"/>
                </a:lnTo>
                <a:lnTo>
                  <a:pt x="7992" y="6496"/>
                </a:lnTo>
                <a:lnTo>
                  <a:pt x="7992" y="5895"/>
                </a:lnTo>
                <a:close/>
                <a:moveTo>
                  <a:pt x="7992" y="6582"/>
                </a:moveTo>
                <a:lnTo>
                  <a:pt x="8512" y="6881"/>
                </a:lnTo>
                <a:lnTo>
                  <a:pt x="7992" y="7181"/>
                </a:lnTo>
                <a:lnTo>
                  <a:pt x="7992" y="6582"/>
                </a:lnTo>
                <a:close/>
                <a:moveTo>
                  <a:pt x="7992" y="7267"/>
                </a:moveTo>
                <a:lnTo>
                  <a:pt x="8512" y="7568"/>
                </a:lnTo>
                <a:lnTo>
                  <a:pt x="7992" y="7868"/>
                </a:lnTo>
                <a:lnTo>
                  <a:pt x="7992" y="7267"/>
                </a:lnTo>
                <a:close/>
                <a:moveTo>
                  <a:pt x="7992" y="7954"/>
                </a:moveTo>
                <a:lnTo>
                  <a:pt x="8512" y="8253"/>
                </a:lnTo>
                <a:lnTo>
                  <a:pt x="7992" y="8553"/>
                </a:lnTo>
                <a:lnTo>
                  <a:pt x="7992" y="7954"/>
                </a:lnTo>
                <a:close/>
                <a:moveTo>
                  <a:pt x="7992" y="8640"/>
                </a:moveTo>
                <a:lnTo>
                  <a:pt x="8512" y="8940"/>
                </a:lnTo>
                <a:lnTo>
                  <a:pt x="8191" y="9125"/>
                </a:lnTo>
                <a:lnTo>
                  <a:pt x="7992" y="9125"/>
                </a:lnTo>
                <a:lnTo>
                  <a:pt x="7992" y="8640"/>
                </a:lnTo>
                <a:close/>
                <a:moveTo>
                  <a:pt x="7306" y="62"/>
                </a:moveTo>
                <a:lnTo>
                  <a:pt x="7826" y="363"/>
                </a:lnTo>
                <a:lnTo>
                  <a:pt x="7306" y="663"/>
                </a:lnTo>
                <a:lnTo>
                  <a:pt x="7306" y="62"/>
                </a:lnTo>
                <a:close/>
                <a:moveTo>
                  <a:pt x="7306" y="749"/>
                </a:moveTo>
                <a:lnTo>
                  <a:pt x="7826" y="1048"/>
                </a:lnTo>
                <a:lnTo>
                  <a:pt x="7306" y="1348"/>
                </a:lnTo>
                <a:lnTo>
                  <a:pt x="7306" y="749"/>
                </a:lnTo>
                <a:close/>
                <a:moveTo>
                  <a:pt x="7306" y="1435"/>
                </a:moveTo>
                <a:lnTo>
                  <a:pt x="7826" y="1736"/>
                </a:lnTo>
                <a:lnTo>
                  <a:pt x="7306" y="2036"/>
                </a:lnTo>
                <a:lnTo>
                  <a:pt x="7306" y="1435"/>
                </a:lnTo>
                <a:close/>
                <a:moveTo>
                  <a:pt x="7306" y="2122"/>
                </a:moveTo>
                <a:lnTo>
                  <a:pt x="7826" y="2421"/>
                </a:lnTo>
                <a:lnTo>
                  <a:pt x="7306" y="2721"/>
                </a:lnTo>
                <a:lnTo>
                  <a:pt x="7306" y="2122"/>
                </a:lnTo>
                <a:close/>
                <a:moveTo>
                  <a:pt x="7306" y="2807"/>
                </a:moveTo>
                <a:lnTo>
                  <a:pt x="7826" y="3108"/>
                </a:lnTo>
                <a:lnTo>
                  <a:pt x="7306" y="3408"/>
                </a:lnTo>
                <a:lnTo>
                  <a:pt x="7306" y="2807"/>
                </a:lnTo>
                <a:close/>
                <a:moveTo>
                  <a:pt x="7306" y="3494"/>
                </a:moveTo>
                <a:lnTo>
                  <a:pt x="7826" y="3793"/>
                </a:lnTo>
                <a:lnTo>
                  <a:pt x="7306" y="4093"/>
                </a:lnTo>
                <a:lnTo>
                  <a:pt x="7306" y="3494"/>
                </a:lnTo>
                <a:close/>
                <a:moveTo>
                  <a:pt x="7306" y="4179"/>
                </a:moveTo>
                <a:lnTo>
                  <a:pt x="7826" y="4480"/>
                </a:lnTo>
                <a:lnTo>
                  <a:pt x="7306" y="4780"/>
                </a:lnTo>
                <a:lnTo>
                  <a:pt x="7306" y="4179"/>
                </a:lnTo>
                <a:close/>
                <a:moveTo>
                  <a:pt x="7306" y="4866"/>
                </a:moveTo>
                <a:lnTo>
                  <a:pt x="7826" y="5165"/>
                </a:lnTo>
                <a:lnTo>
                  <a:pt x="7306" y="5465"/>
                </a:lnTo>
                <a:lnTo>
                  <a:pt x="7306" y="4866"/>
                </a:lnTo>
                <a:close/>
                <a:moveTo>
                  <a:pt x="7306" y="5552"/>
                </a:moveTo>
                <a:lnTo>
                  <a:pt x="7826" y="5853"/>
                </a:lnTo>
                <a:lnTo>
                  <a:pt x="7306" y="6153"/>
                </a:lnTo>
                <a:lnTo>
                  <a:pt x="7306" y="5552"/>
                </a:lnTo>
                <a:close/>
                <a:moveTo>
                  <a:pt x="7306" y="6238"/>
                </a:moveTo>
                <a:lnTo>
                  <a:pt x="7826" y="6538"/>
                </a:lnTo>
                <a:lnTo>
                  <a:pt x="7306" y="6837"/>
                </a:lnTo>
                <a:lnTo>
                  <a:pt x="7306" y="6238"/>
                </a:lnTo>
                <a:close/>
                <a:moveTo>
                  <a:pt x="7306" y="6924"/>
                </a:moveTo>
                <a:lnTo>
                  <a:pt x="7826" y="7225"/>
                </a:lnTo>
                <a:lnTo>
                  <a:pt x="7306" y="7525"/>
                </a:lnTo>
                <a:lnTo>
                  <a:pt x="7306" y="6924"/>
                </a:lnTo>
                <a:close/>
                <a:moveTo>
                  <a:pt x="7306" y="7611"/>
                </a:moveTo>
                <a:lnTo>
                  <a:pt x="7826" y="7911"/>
                </a:lnTo>
                <a:lnTo>
                  <a:pt x="7306" y="8210"/>
                </a:lnTo>
                <a:lnTo>
                  <a:pt x="7306" y="7611"/>
                </a:lnTo>
                <a:close/>
                <a:moveTo>
                  <a:pt x="7306" y="8296"/>
                </a:moveTo>
                <a:lnTo>
                  <a:pt x="7826" y="8597"/>
                </a:lnTo>
                <a:lnTo>
                  <a:pt x="7306" y="8897"/>
                </a:lnTo>
                <a:lnTo>
                  <a:pt x="7306" y="8296"/>
                </a:lnTo>
                <a:close/>
                <a:moveTo>
                  <a:pt x="7306" y="8983"/>
                </a:moveTo>
                <a:lnTo>
                  <a:pt x="7552" y="9125"/>
                </a:lnTo>
                <a:lnTo>
                  <a:pt x="7306" y="9125"/>
                </a:lnTo>
                <a:lnTo>
                  <a:pt x="7306" y="8983"/>
                </a:lnTo>
                <a:close/>
                <a:moveTo>
                  <a:pt x="6620" y="406"/>
                </a:moveTo>
                <a:lnTo>
                  <a:pt x="7140" y="706"/>
                </a:lnTo>
                <a:lnTo>
                  <a:pt x="6620" y="1005"/>
                </a:lnTo>
                <a:lnTo>
                  <a:pt x="6620" y="406"/>
                </a:lnTo>
                <a:close/>
                <a:moveTo>
                  <a:pt x="6620" y="1091"/>
                </a:moveTo>
                <a:lnTo>
                  <a:pt x="7140" y="1392"/>
                </a:lnTo>
                <a:lnTo>
                  <a:pt x="6620" y="1692"/>
                </a:lnTo>
                <a:lnTo>
                  <a:pt x="6620" y="1091"/>
                </a:lnTo>
                <a:close/>
                <a:moveTo>
                  <a:pt x="6620" y="1778"/>
                </a:moveTo>
                <a:lnTo>
                  <a:pt x="7140" y="2078"/>
                </a:lnTo>
                <a:lnTo>
                  <a:pt x="6620" y="2377"/>
                </a:lnTo>
                <a:lnTo>
                  <a:pt x="6620" y="1778"/>
                </a:lnTo>
                <a:close/>
                <a:moveTo>
                  <a:pt x="6620" y="2464"/>
                </a:moveTo>
                <a:lnTo>
                  <a:pt x="7140" y="2765"/>
                </a:lnTo>
                <a:lnTo>
                  <a:pt x="6620" y="3065"/>
                </a:lnTo>
                <a:lnTo>
                  <a:pt x="6620" y="2464"/>
                </a:lnTo>
                <a:close/>
                <a:moveTo>
                  <a:pt x="6620" y="3150"/>
                </a:moveTo>
                <a:lnTo>
                  <a:pt x="7140" y="3451"/>
                </a:lnTo>
                <a:lnTo>
                  <a:pt x="6620" y="3751"/>
                </a:lnTo>
                <a:lnTo>
                  <a:pt x="6620" y="3150"/>
                </a:lnTo>
                <a:close/>
                <a:moveTo>
                  <a:pt x="6620" y="3836"/>
                </a:moveTo>
                <a:lnTo>
                  <a:pt x="7140" y="4137"/>
                </a:lnTo>
                <a:lnTo>
                  <a:pt x="6620" y="4437"/>
                </a:lnTo>
                <a:lnTo>
                  <a:pt x="6620" y="3836"/>
                </a:lnTo>
                <a:close/>
                <a:moveTo>
                  <a:pt x="6620" y="4523"/>
                </a:moveTo>
                <a:lnTo>
                  <a:pt x="7140" y="4824"/>
                </a:lnTo>
                <a:lnTo>
                  <a:pt x="6620" y="5124"/>
                </a:lnTo>
                <a:lnTo>
                  <a:pt x="6620" y="4523"/>
                </a:lnTo>
                <a:close/>
                <a:moveTo>
                  <a:pt x="6620" y="5208"/>
                </a:moveTo>
                <a:lnTo>
                  <a:pt x="7140" y="5509"/>
                </a:lnTo>
                <a:lnTo>
                  <a:pt x="6620" y="5809"/>
                </a:lnTo>
                <a:lnTo>
                  <a:pt x="6620" y="5208"/>
                </a:lnTo>
                <a:close/>
                <a:moveTo>
                  <a:pt x="6620" y="5895"/>
                </a:moveTo>
                <a:lnTo>
                  <a:pt x="7140" y="6196"/>
                </a:lnTo>
                <a:lnTo>
                  <a:pt x="6620" y="6496"/>
                </a:lnTo>
                <a:lnTo>
                  <a:pt x="6620" y="5895"/>
                </a:lnTo>
                <a:close/>
                <a:moveTo>
                  <a:pt x="6620" y="6582"/>
                </a:moveTo>
                <a:lnTo>
                  <a:pt x="7140" y="6881"/>
                </a:lnTo>
                <a:lnTo>
                  <a:pt x="6620" y="7181"/>
                </a:lnTo>
                <a:lnTo>
                  <a:pt x="6620" y="6582"/>
                </a:lnTo>
                <a:close/>
                <a:moveTo>
                  <a:pt x="6620" y="7267"/>
                </a:moveTo>
                <a:lnTo>
                  <a:pt x="7140" y="7568"/>
                </a:lnTo>
                <a:lnTo>
                  <a:pt x="6620" y="7868"/>
                </a:lnTo>
                <a:lnTo>
                  <a:pt x="6620" y="7267"/>
                </a:lnTo>
                <a:close/>
                <a:moveTo>
                  <a:pt x="6620" y="7954"/>
                </a:moveTo>
                <a:lnTo>
                  <a:pt x="7140" y="8253"/>
                </a:lnTo>
                <a:lnTo>
                  <a:pt x="6620" y="8553"/>
                </a:lnTo>
                <a:lnTo>
                  <a:pt x="6620" y="7954"/>
                </a:lnTo>
                <a:close/>
                <a:moveTo>
                  <a:pt x="6620" y="8640"/>
                </a:moveTo>
                <a:lnTo>
                  <a:pt x="7140" y="8940"/>
                </a:lnTo>
                <a:lnTo>
                  <a:pt x="6819" y="9125"/>
                </a:lnTo>
                <a:lnTo>
                  <a:pt x="6620" y="9125"/>
                </a:lnTo>
                <a:lnTo>
                  <a:pt x="6620" y="8640"/>
                </a:lnTo>
                <a:close/>
                <a:moveTo>
                  <a:pt x="5935" y="64"/>
                </a:moveTo>
                <a:lnTo>
                  <a:pt x="6452" y="363"/>
                </a:lnTo>
                <a:lnTo>
                  <a:pt x="5935" y="662"/>
                </a:lnTo>
                <a:lnTo>
                  <a:pt x="5935" y="64"/>
                </a:lnTo>
                <a:close/>
                <a:moveTo>
                  <a:pt x="5935" y="751"/>
                </a:moveTo>
                <a:lnTo>
                  <a:pt x="6452" y="1048"/>
                </a:lnTo>
                <a:lnTo>
                  <a:pt x="5935" y="1347"/>
                </a:lnTo>
                <a:lnTo>
                  <a:pt x="5935" y="751"/>
                </a:lnTo>
                <a:close/>
                <a:moveTo>
                  <a:pt x="5935" y="1436"/>
                </a:moveTo>
                <a:lnTo>
                  <a:pt x="6452" y="1735"/>
                </a:lnTo>
                <a:lnTo>
                  <a:pt x="5935" y="2034"/>
                </a:lnTo>
                <a:lnTo>
                  <a:pt x="5935" y="1436"/>
                </a:lnTo>
                <a:close/>
                <a:moveTo>
                  <a:pt x="5935" y="2123"/>
                </a:moveTo>
                <a:lnTo>
                  <a:pt x="6452" y="2420"/>
                </a:lnTo>
                <a:lnTo>
                  <a:pt x="5935" y="2719"/>
                </a:lnTo>
                <a:lnTo>
                  <a:pt x="5935" y="2123"/>
                </a:lnTo>
                <a:close/>
                <a:moveTo>
                  <a:pt x="5935" y="2808"/>
                </a:moveTo>
                <a:lnTo>
                  <a:pt x="6452" y="3107"/>
                </a:lnTo>
                <a:lnTo>
                  <a:pt x="5935" y="3406"/>
                </a:lnTo>
                <a:lnTo>
                  <a:pt x="5935" y="2808"/>
                </a:lnTo>
                <a:close/>
                <a:moveTo>
                  <a:pt x="5935" y="3495"/>
                </a:moveTo>
                <a:lnTo>
                  <a:pt x="6452" y="3792"/>
                </a:lnTo>
                <a:lnTo>
                  <a:pt x="5935" y="4091"/>
                </a:lnTo>
                <a:lnTo>
                  <a:pt x="5935" y="3495"/>
                </a:lnTo>
                <a:close/>
                <a:moveTo>
                  <a:pt x="5935" y="4181"/>
                </a:moveTo>
                <a:lnTo>
                  <a:pt x="6452" y="4480"/>
                </a:lnTo>
                <a:lnTo>
                  <a:pt x="5935" y="4779"/>
                </a:lnTo>
                <a:lnTo>
                  <a:pt x="5935" y="4181"/>
                </a:lnTo>
                <a:close/>
                <a:moveTo>
                  <a:pt x="5935" y="4868"/>
                </a:moveTo>
                <a:lnTo>
                  <a:pt x="6452" y="5165"/>
                </a:lnTo>
                <a:lnTo>
                  <a:pt x="5935" y="5464"/>
                </a:lnTo>
                <a:lnTo>
                  <a:pt x="5935" y="4868"/>
                </a:lnTo>
                <a:close/>
                <a:moveTo>
                  <a:pt x="5935" y="5553"/>
                </a:moveTo>
                <a:lnTo>
                  <a:pt x="6452" y="5852"/>
                </a:lnTo>
                <a:lnTo>
                  <a:pt x="5935" y="6151"/>
                </a:lnTo>
                <a:lnTo>
                  <a:pt x="5935" y="5553"/>
                </a:lnTo>
                <a:close/>
                <a:moveTo>
                  <a:pt x="5935" y="6240"/>
                </a:moveTo>
                <a:lnTo>
                  <a:pt x="6452" y="6539"/>
                </a:lnTo>
                <a:lnTo>
                  <a:pt x="5935" y="6836"/>
                </a:lnTo>
                <a:lnTo>
                  <a:pt x="5935" y="6240"/>
                </a:lnTo>
                <a:close/>
                <a:moveTo>
                  <a:pt x="5935" y="6925"/>
                </a:moveTo>
                <a:lnTo>
                  <a:pt x="6452" y="7224"/>
                </a:lnTo>
                <a:lnTo>
                  <a:pt x="5935" y="7523"/>
                </a:lnTo>
                <a:lnTo>
                  <a:pt x="5935" y="6925"/>
                </a:lnTo>
                <a:close/>
                <a:moveTo>
                  <a:pt x="5935" y="7612"/>
                </a:moveTo>
                <a:lnTo>
                  <a:pt x="6452" y="7911"/>
                </a:lnTo>
                <a:lnTo>
                  <a:pt x="5935" y="8208"/>
                </a:lnTo>
                <a:lnTo>
                  <a:pt x="5935" y="7612"/>
                </a:lnTo>
                <a:close/>
                <a:moveTo>
                  <a:pt x="5935" y="8298"/>
                </a:moveTo>
                <a:lnTo>
                  <a:pt x="6452" y="8597"/>
                </a:lnTo>
                <a:lnTo>
                  <a:pt x="5935" y="8896"/>
                </a:lnTo>
                <a:lnTo>
                  <a:pt x="5935" y="8298"/>
                </a:lnTo>
                <a:close/>
                <a:moveTo>
                  <a:pt x="5935" y="8984"/>
                </a:moveTo>
                <a:lnTo>
                  <a:pt x="6178" y="9124"/>
                </a:lnTo>
                <a:lnTo>
                  <a:pt x="5935" y="9124"/>
                </a:lnTo>
                <a:lnTo>
                  <a:pt x="5935" y="8984"/>
                </a:lnTo>
                <a:close/>
                <a:moveTo>
                  <a:pt x="5276" y="438"/>
                </a:moveTo>
                <a:lnTo>
                  <a:pt x="5739" y="706"/>
                </a:lnTo>
                <a:lnTo>
                  <a:pt x="5276" y="973"/>
                </a:lnTo>
                <a:lnTo>
                  <a:pt x="5276" y="438"/>
                </a:lnTo>
                <a:close/>
                <a:moveTo>
                  <a:pt x="5276" y="1125"/>
                </a:moveTo>
                <a:lnTo>
                  <a:pt x="5739" y="1392"/>
                </a:lnTo>
                <a:lnTo>
                  <a:pt x="5276" y="1660"/>
                </a:lnTo>
                <a:lnTo>
                  <a:pt x="5276" y="1125"/>
                </a:lnTo>
                <a:close/>
                <a:moveTo>
                  <a:pt x="5276" y="1810"/>
                </a:moveTo>
                <a:lnTo>
                  <a:pt x="5739" y="2078"/>
                </a:lnTo>
                <a:lnTo>
                  <a:pt x="5276" y="2345"/>
                </a:lnTo>
                <a:lnTo>
                  <a:pt x="5276" y="1810"/>
                </a:lnTo>
                <a:close/>
                <a:moveTo>
                  <a:pt x="5276" y="2497"/>
                </a:moveTo>
                <a:lnTo>
                  <a:pt x="5739" y="2764"/>
                </a:lnTo>
                <a:lnTo>
                  <a:pt x="5276" y="3032"/>
                </a:lnTo>
                <a:lnTo>
                  <a:pt x="5276" y="2497"/>
                </a:lnTo>
                <a:close/>
                <a:moveTo>
                  <a:pt x="5276" y="3182"/>
                </a:moveTo>
                <a:lnTo>
                  <a:pt x="5739" y="3450"/>
                </a:lnTo>
                <a:lnTo>
                  <a:pt x="5276" y="3717"/>
                </a:lnTo>
                <a:lnTo>
                  <a:pt x="5276" y="3182"/>
                </a:lnTo>
                <a:close/>
                <a:moveTo>
                  <a:pt x="5276" y="3869"/>
                </a:moveTo>
                <a:lnTo>
                  <a:pt x="5739" y="4136"/>
                </a:lnTo>
                <a:lnTo>
                  <a:pt x="5276" y="4404"/>
                </a:lnTo>
                <a:lnTo>
                  <a:pt x="5276" y="3869"/>
                </a:lnTo>
                <a:close/>
                <a:moveTo>
                  <a:pt x="5276" y="4555"/>
                </a:moveTo>
                <a:lnTo>
                  <a:pt x="5739" y="4823"/>
                </a:lnTo>
                <a:lnTo>
                  <a:pt x="5276" y="5090"/>
                </a:lnTo>
                <a:lnTo>
                  <a:pt x="5276" y="4555"/>
                </a:lnTo>
                <a:close/>
                <a:moveTo>
                  <a:pt x="5276" y="5242"/>
                </a:moveTo>
                <a:lnTo>
                  <a:pt x="5739" y="5509"/>
                </a:lnTo>
                <a:lnTo>
                  <a:pt x="5276" y="5777"/>
                </a:lnTo>
                <a:lnTo>
                  <a:pt x="5276" y="5242"/>
                </a:lnTo>
                <a:close/>
                <a:moveTo>
                  <a:pt x="5276" y="5927"/>
                </a:moveTo>
                <a:lnTo>
                  <a:pt x="5739" y="6195"/>
                </a:lnTo>
                <a:lnTo>
                  <a:pt x="5276" y="6462"/>
                </a:lnTo>
                <a:lnTo>
                  <a:pt x="5276" y="5927"/>
                </a:lnTo>
                <a:close/>
                <a:moveTo>
                  <a:pt x="5276" y="6614"/>
                </a:moveTo>
                <a:lnTo>
                  <a:pt x="5739" y="6881"/>
                </a:lnTo>
                <a:lnTo>
                  <a:pt x="5276" y="7149"/>
                </a:lnTo>
                <a:lnTo>
                  <a:pt x="5276" y="6614"/>
                </a:lnTo>
                <a:close/>
                <a:moveTo>
                  <a:pt x="5276" y="7299"/>
                </a:moveTo>
                <a:lnTo>
                  <a:pt x="5739" y="7567"/>
                </a:lnTo>
                <a:lnTo>
                  <a:pt x="5276" y="7834"/>
                </a:lnTo>
                <a:lnTo>
                  <a:pt x="5276" y="7299"/>
                </a:lnTo>
                <a:close/>
                <a:moveTo>
                  <a:pt x="5276" y="7986"/>
                </a:moveTo>
                <a:lnTo>
                  <a:pt x="5739" y="8253"/>
                </a:lnTo>
                <a:lnTo>
                  <a:pt x="5276" y="8521"/>
                </a:lnTo>
                <a:lnTo>
                  <a:pt x="5276" y="7986"/>
                </a:lnTo>
                <a:close/>
                <a:moveTo>
                  <a:pt x="5276" y="8672"/>
                </a:moveTo>
                <a:lnTo>
                  <a:pt x="5739" y="8940"/>
                </a:lnTo>
                <a:lnTo>
                  <a:pt x="5419" y="9125"/>
                </a:lnTo>
                <a:lnTo>
                  <a:pt x="5276" y="9125"/>
                </a:lnTo>
                <a:lnTo>
                  <a:pt x="5276" y="8672"/>
                </a:lnTo>
                <a:close/>
                <a:moveTo>
                  <a:pt x="4617" y="126"/>
                </a:moveTo>
                <a:lnTo>
                  <a:pt x="5027" y="363"/>
                </a:lnTo>
                <a:lnTo>
                  <a:pt x="4617" y="599"/>
                </a:lnTo>
                <a:lnTo>
                  <a:pt x="4617" y="126"/>
                </a:lnTo>
                <a:close/>
                <a:moveTo>
                  <a:pt x="4617" y="812"/>
                </a:moveTo>
                <a:lnTo>
                  <a:pt x="5027" y="1048"/>
                </a:lnTo>
                <a:lnTo>
                  <a:pt x="4617" y="1286"/>
                </a:lnTo>
                <a:lnTo>
                  <a:pt x="4617" y="812"/>
                </a:lnTo>
                <a:close/>
                <a:moveTo>
                  <a:pt x="4617" y="1499"/>
                </a:moveTo>
                <a:lnTo>
                  <a:pt x="5027" y="1736"/>
                </a:lnTo>
                <a:lnTo>
                  <a:pt x="4617" y="1972"/>
                </a:lnTo>
                <a:lnTo>
                  <a:pt x="4617" y="1499"/>
                </a:lnTo>
                <a:close/>
                <a:moveTo>
                  <a:pt x="4617" y="2184"/>
                </a:moveTo>
                <a:lnTo>
                  <a:pt x="5027" y="2420"/>
                </a:lnTo>
                <a:lnTo>
                  <a:pt x="4617" y="2658"/>
                </a:lnTo>
                <a:lnTo>
                  <a:pt x="4617" y="2184"/>
                </a:lnTo>
                <a:close/>
                <a:moveTo>
                  <a:pt x="4617" y="2871"/>
                </a:moveTo>
                <a:lnTo>
                  <a:pt x="5027" y="3108"/>
                </a:lnTo>
                <a:lnTo>
                  <a:pt x="4617" y="3344"/>
                </a:lnTo>
                <a:lnTo>
                  <a:pt x="4617" y="2871"/>
                </a:lnTo>
                <a:close/>
                <a:moveTo>
                  <a:pt x="4617" y="3556"/>
                </a:moveTo>
                <a:lnTo>
                  <a:pt x="5027" y="3792"/>
                </a:lnTo>
                <a:lnTo>
                  <a:pt x="4617" y="4030"/>
                </a:lnTo>
                <a:lnTo>
                  <a:pt x="4617" y="3556"/>
                </a:lnTo>
                <a:close/>
                <a:moveTo>
                  <a:pt x="4617" y="4243"/>
                </a:moveTo>
                <a:lnTo>
                  <a:pt x="5027" y="4480"/>
                </a:lnTo>
                <a:lnTo>
                  <a:pt x="4617" y="4716"/>
                </a:lnTo>
                <a:lnTo>
                  <a:pt x="4617" y="4243"/>
                </a:lnTo>
                <a:close/>
                <a:moveTo>
                  <a:pt x="4617" y="4929"/>
                </a:moveTo>
                <a:lnTo>
                  <a:pt x="5027" y="5165"/>
                </a:lnTo>
                <a:lnTo>
                  <a:pt x="4617" y="5403"/>
                </a:lnTo>
                <a:lnTo>
                  <a:pt x="4617" y="4929"/>
                </a:lnTo>
                <a:close/>
                <a:moveTo>
                  <a:pt x="4617" y="5616"/>
                </a:moveTo>
                <a:lnTo>
                  <a:pt x="5027" y="5853"/>
                </a:lnTo>
                <a:lnTo>
                  <a:pt x="4617" y="6089"/>
                </a:lnTo>
                <a:lnTo>
                  <a:pt x="4617" y="5616"/>
                </a:lnTo>
                <a:close/>
                <a:moveTo>
                  <a:pt x="4617" y="6301"/>
                </a:moveTo>
                <a:lnTo>
                  <a:pt x="5027" y="6539"/>
                </a:lnTo>
                <a:lnTo>
                  <a:pt x="4617" y="6775"/>
                </a:lnTo>
                <a:lnTo>
                  <a:pt x="4617" y="6301"/>
                </a:lnTo>
                <a:close/>
                <a:moveTo>
                  <a:pt x="4617" y="6988"/>
                </a:moveTo>
                <a:lnTo>
                  <a:pt x="5027" y="7225"/>
                </a:lnTo>
                <a:lnTo>
                  <a:pt x="4617" y="7461"/>
                </a:lnTo>
                <a:lnTo>
                  <a:pt x="4617" y="6988"/>
                </a:lnTo>
                <a:close/>
                <a:moveTo>
                  <a:pt x="4617" y="7673"/>
                </a:moveTo>
                <a:lnTo>
                  <a:pt x="5027" y="7911"/>
                </a:lnTo>
                <a:lnTo>
                  <a:pt x="4617" y="8147"/>
                </a:lnTo>
                <a:lnTo>
                  <a:pt x="4617" y="7673"/>
                </a:lnTo>
                <a:close/>
                <a:moveTo>
                  <a:pt x="4617" y="8360"/>
                </a:moveTo>
                <a:lnTo>
                  <a:pt x="5027" y="8597"/>
                </a:lnTo>
                <a:lnTo>
                  <a:pt x="4617" y="8833"/>
                </a:lnTo>
                <a:lnTo>
                  <a:pt x="4617" y="8360"/>
                </a:lnTo>
                <a:close/>
                <a:moveTo>
                  <a:pt x="3958" y="500"/>
                </a:moveTo>
                <a:lnTo>
                  <a:pt x="4313" y="706"/>
                </a:lnTo>
                <a:lnTo>
                  <a:pt x="3958" y="910"/>
                </a:lnTo>
                <a:lnTo>
                  <a:pt x="3958" y="500"/>
                </a:lnTo>
                <a:close/>
                <a:moveTo>
                  <a:pt x="3958" y="1187"/>
                </a:moveTo>
                <a:lnTo>
                  <a:pt x="4313" y="1392"/>
                </a:lnTo>
                <a:lnTo>
                  <a:pt x="3958" y="1596"/>
                </a:lnTo>
                <a:lnTo>
                  <a:pt x="3958" y="1187"/>
                </a:lnTo>
                <a:close/>
                <a:moveTo>
                  <a:pt x="3958" y="1874"/>
                </a:moveTo>
                <a:lnTo>
                  <a:pt x="4313" y="2079"/>
                </a:lnTo>
                <a:lnTo>
                  <a:pt x="3958" y="2283"/>
                </a:lnTo>
                <a:lnTo>
                  <a:pt x="3958" y="1874"/>
                </a:lnTo>
                <a:close/>
                <a:moveTo>
                  <a:pt x="3958" y="2560"/>
                </a:moveTo>
                <a:lnTo>
                  <a:pt x="4313" y="2765"/>
                </a:lnTo>
                <a:lnTo>
                  <a:pt x="3958" y="2969"/>
                </a:lnTo>
                <a:lnTo>
                  <a:pt x="3958" y="2560"/>
                </a:lnTo>
                <a:close/>
                <a:moveTo>
                  <a:pt x="3958" y="3246"/>
                </a:moveTo>
                <a:lnTo>
                  <a:pt x="4313" y="3451"/>
                </a:lnTo>
                <a:lnTo>
                  <a:pt x="3958" y="3655"/>
                </a:lnTo>
                <a:lnTo>
                  <a:pt x="3958" y="3246"/>
                </a:lnTo>
                <a:close/>
                <a:moveTo>
                  <a:pt x="3958" y="3932"/>
                </a:moveTo>
                <a:lnTo>
                  <a:pt x="4313" y="4137"/>
                </a:lnTo>
                <a:lnTo>
                  <a:pt x="3958" y="4341"/>
                </a:lnTo>
                <a:lnTo>
                  <a:pt x="3958" y="3932"/>
                </a:lnTo>
                <a:close/>
                <a:moveTo>
                  <a:pt x="3958" y="4619"/>
                </a:moveTo>
                <a:lnTo>
                  <a:pt x="4313" y="4824"/>
                </a:lnTo>
                <a:lnTo>
                  <a:pt x="3958" y="5028"/>
                </a:lnTo>
                <a:lnTo>
                  <a:pt x="3958" y="4619"/>
                </a:lnTo>
                <a:close/>
                <a:moveTo>
                  <a:pt x="3958" y="5304"/>
                </a:moveTo>
                <a:lnTo>
                  <a:pt x="4313" y="5509"/>
                </a:lnTo>
                <a:lnTo>
                  <a:pt x="3958" y="5713"/>
                </a:lnTo>
                <a:lnTo>
                  <a:pt x="3958" y="5304"/>
                </a:lnTo>
                <a:close/>
                <a:moveTo>
                  <a:pt x="3958" y="5991"/>
                </a:moveTo>
                <a:lnTo>
                  <a:pt x="4313" y="6196"/>
                </a:lnTo>
                <a:lnTo>
                  <a:pt x="3958" y="6400"/>
                </a:lnTo>
                <a:lnTo>
                  <a:pt x="3958" y="5991"/>
                </a:lnTo>
                <a:close/>
                <a:moveTo>
                  <a:pt x="3958" y="6676"/>
                </a:moveTo>
                <a:lnTo>
                  <a:pt x="4313" y="6881"/>
                </a:lnTo>
                <a:lnTo>
                  <a:pt x="3958" y="7085"/>
                </a:lnTo>
                <a:lnTo>
                  <a:pt x="3958" y="6676"/>
                </a:lnTo>
                <a:close/>
                <a:moveTo>
                  <a:pt x="3958" y="7363"/>
                </a:moveTo>
                <a:lnTo>
                  <a:pt x="4313" y="7568"/>
                </a:lnTo>
                <a:lnTo>
                  <a:pt x="3958" y="7772"/>
                </a:lnTo>
                <a:lnTo>
                  <a:pt x="3958" y="7363"/>
                </a:lnTo>
                <a:close/>
                <a:moveTo>
                  <a:pt x="3958" y="8049"/>
                </a:moveTo>
                <a:lnTo>
                  <a:pt x="4313" y="8254"/>
                </a:lnTo>
                <a:lnTo>
                  <a:pt x="3958" y="8458"/>
                </a:lnTo>
                <a:lnTo>
                  <a:pt x="3958" y="8049"/>
                </a:lnTo>
                <a:close/>
                <a:moveTo>
                  <a:pt x="3958" y="8736"/>
                </a:moveTo>
                <a:lnTo>
                  <a:pt x="4313" y="8940"/>
                </a:lnTo>
                <a:lnTo>
                  <a:pt x="3991" y="9125"/>
                </a:lnTo>
                <a:lnTo>
                  <a:pt x="3958" y="9125"/>
                </a:lnTo>
                <a:lnTo>
                  <a:pt x="3958" y="8736"/>
                </a:lnTo>
                <a:close/>
                <a:moveTo>
                  <a:pt x="3298" y="189"/>
                </a:moveTo>
                <a:lnTo>
                  <a:pt x="3598" y="363"/>
                </a:lnTo>
                <a:lnTo>
                  <a:pt x="3298" y="537"/>
                </a:lnTo>
                <a:lnTo>
                  <a:pt x="3298" y="189"/>
                </a:lnTo>
                <a:close/>
                <a:moveTo>
                  <a:pt x="3298" y="876"/>
                </a:moveTo>
                <a:lnTo>
                  <a:pt x="3598" y="1048"/>
                </a:lnTo>
                <a:lnTo>
                  <a:pt x="3298" y="1222"/>
                </a:lnTo>
                <a:lnTo>
                  <a:pt x="3298" y="876"/>
                </a:lnTo>
                <a:close/>
                <a:moveTo>
                  <a:pt x="3298" y="1561"/>
                </a:moveTo>
                <a:lnTo>
                  <a:pt x="3598" y="1735"/>
                </a:lnTo>
                <a:lnTo>
                  <a:pt x="3298" y="1909"/>
                </a:lnTo>
                <a:lnTo>
                  <a:pt x="3298" y="1561"/>
                </a:lnTo>
                <a:close/>
                <a:moveTo>
                  <a:pt x="3298" y="2248"/>
                </a:moveTo>
                <a:lnTo>
                  <a:pt x="3598" y="2420"/>
                </a:lnTo>
                <a:lnTo>
                  <a:pt x="3298" y="2594"/>
                </a:lnTo>
                <a:lnTo>
                  <a:pt x="3298" y="2248"/>
                </a:lnTo>
                <a:close/>
                <a:moveTo>
                  <a:pt x="3298" y="2934"/>
                </a:moveTo>
                <a:lnTo>
                  <a:pt x="3598" y="3108"/>
                </a:lnTo>
                <a:lnTo>
                  <a:pt x="3298" y="3282"/>
                </a:lnTo>
                <a:lnTo>
                  <a:pt x="3298" y="2934"/>
                </a:lnTo>
                <a:close/>
                <a:moveTo>
                  <a:pt x="3298" y="3620"/>
                </a:moveTo>
                <a:lnTo>
                  <a:pt x="3598" y="3792"/>
                </a:lnTo>
                <a:lnTo>
                  <a:pt x="3298" y="3966"/>
                </a:lnTo>
                <a:lnTo>
                  <a:pt x="3298" y="3620"/>
                </a:lnTo>
                <a:close/>
                <a:moveTo>
                  <a:pt x="3298" y="4306"/>
                </a:moveTo>
                <a:lnTo>
                  <a:pt x="3598" y="4480"/>
                </a:lnTo>
                <a:lnTo>
                  <a:pt x="3298" y="4654"/>
                </a:lnTo>
                <a:lnTo>
                  <a:pt x="3298" y="4306"/>
                </a:lnTo>
                <a:close/>
                <a:moveTo>
                  <a:pt x="3298" y="4993"/>
                </a:moveTo>
                <a:lnTo>
                  <a:pt x="3598" y="5165"/>
                </a:lnTo>
                <a:lnTo>
                  <a:pt x="3298" y="5339"/>
                </a:lnTo>
                <a:lnTo>
                  <a:pt x="3298" y="4993"/>
                </a:lnTo>
                <a:close/>
                <a:moveTo>
                  <a:pt x="3298" y="5678"/>
                </a:moveTo>
                <a:lnTo>
                  <a:pt x="3598" y="5852"/>
                </a:lnTo>
                <a:lnTo>
                  <a:pt x="3298" y="6026"/>
                </a:lnTo>
                <a:lnTo>
                  <a:pt x="3298" y="5678"/>
                </a:lnTo>
                <a:close/>
                <a:moveTo>
                  <a:pt x="3298" y="6365"/>
                </a:moveTo>
                <a:lnTo>
                  <a:pt x="3598" y="6539"/>
                </a:lnTo>
                <a:lnTo>
                  <a:pt x="3298" y="6711"/>
                </a:lnTo>
                <a:lnTo>
                  <a:pt x="3298" y="6365"/>
                </a:lnTo>
                <a:close/>
                <a:moveTo>
                  <a:pt x="3298" y="7050"/>
                </a:moveTo>
                <a:lnTo>
                  <a:pt x="3598" y="7224"/>
                </a:lnTo>
                <a:lnTo>
                  <a:pt x="3298" y="7398"/>
                </a:lnTo>
                <a:lnTo>
                  <a:pt x="3298" y="7050"/>
                </a:lnTo>
                <a:close/>
                <a:moveTo>
                  <a:pt x="3298" y="7737"/>
                </a:moveTo>
                <a:lnTo>
                  <a:pt x="3598" y="7911"/>
                </a:lnTo>
                <a:lnTo>
                  <a:pt x="3298" y="8085"/>
                </a:lnTo>
                <a:lnTo>
                  <a:pt x="3298" y="7737"/>
                </a:lnTo>
                <a:close/>
                <a:moveTo>
                  <a:pt x="3298" y="8423"/>
                </a:moveTo>
                <a:lnTo>
                  <a:pt x="3598" y="8597"/>
                </a:lnTo>
                <a:lnTo>
                  <a:pt x="3298" y="8771"/>
                </a:lnTo>
                <a:lnTo>
                  <a:pt x="3298" y="8423"/>
                </a:lnTo>
                <a:close/>
                <a:moveTo>
                  <a:pt x="2639" y="563"/>
                </a:moveTo>
                <a:lnTo>
                  <a:pt x="2885" y="706"/>
                </a:lnTo>
                <a:lnTo>
                  <a:pt x="2639" y="848"/>
                </a:lnTo>
                <a:lnTo>
                  <a:pt x="2639" y="563"/>
                </a:lnTo>
                <a:close/>
                <a:moveTo>
                  <a:pt x="2639" y="1250"/>
                </a:moveTo>
                <a:lnTo>
                  <a:pt x="2885" y="1392"/>
                </a:lnTo>
                <a:lnTo>
                  <a:pt x="2639" y="1535"/>
                </a:lnTo>
                <a:lnTo>
                  <a:pt x="2639" y="1250"/>
                </a:lnTo>
                <a:close/>
                <a:moveTo>
                  <a:pt x="2639" y="1935"/>
                </a:moveTo>
                <a:lnTo>
                  <a:pt x="2885" y="2078"/>
                </a:lnTo>
                <a:lnTo>
                  <a:pt x="2639" y="2220"/>
                </a:lnTo>
                <a:lnTo>
                  <a:pt x="2639" y="1935"/>
                </a:lnTo>
                <a:close/>
                <a:moveTo>
                  <a:pt x="2639" y="2622"/>
                </a:moveTo>
                <a:lnTo>
                  <a:pt x="2885" y="2764"/>
                </a:lnTo>
                <a:lnTo>
                  <a:pt x="2639" y="2907"/>
                </a:lnTo>
                <a:lnTo>
                  <a:pt x="2639" y="2622"/>
                </a:lnTo>
                <a:close/>
                <a:moveTo>
                  <a:pt x="2639" y="3308"/>
                </a:moveTo>
                <a:lnTo>
                  <a:pt x="2885" y="3451"/>
                </a:lnTo>
                <a:lnTo>
                  <a:pt x="2639" y="3593"/>
                </a:lnTo>
                <a:lnTo>
                  <a:pt x="2639" y="3308"/>
                </a:lnTo>
                <a:close/>
                <a:moveTo>
                  <a:pt x="2639" y="3994"/>
                </a:moveTo>
                <a:lnTo>
                  <a:pt x="2885" y="4136"/>
                </a:lnTo>
                <a:lnTo>
                  <a:pt x="2639" y="4279"/>
                </a:lnTo>
                <a:lnTo>
                  <a:pt x="2639" y="3994"/>
                </a:lnTo>
                <a:close/>
                <a:moveTo>
                  <a:pt x="2639" y="4680"/>
                </a:moveTo>
                <a:lnTo>
                  <a:pt x="2885" y="4823"/>
                </a:lnTo>
                <a:lnTo>
                  <a:pt x="2639" y="4965"/>
                </a:lnTo>
                <a:lnTo>
                  <a:pt x="2639" y="4680"/>
                </a:lnTo>
                <a:close/>
                <a:moveTo>
                  <a:pt x="2639" y="5367"/>
                </a:moveTo>
                <a:lnTo>
                  <a:pt x="2885" y="5509"/>
                </a:lnTo>
                <a:lnTo>
                  <a:pt x="2639" y="5652"/>
                </a:lnTo>
                <a:lnTo>
                  <a:pt x="2639" y="5367"/>
                </a:lnTo>
                <a:close/>
                <a:moveTo>
                  <a:pt x="2639" y="6052"/>
                </a:moveTo>
                <a:lnTo>
                  <a:pt x="2885" y="6195"/>
                </a:lnTo>
                <a:lnTo>
                  <a:pt x="2639" y="6337"/>
                </a:lnTo>
                <a:lnTo>
                  <a:pt x="2639" y="6052"/>
                </a:lnTo>
                <a:close/>
                <a:moveTo>
                  <a:pt x="2639" y="6739"/>
                </a:moveTo>
                <a:lnTo>
                  <a:pt x="2885" y="6881"/>
                </a:lnTo>
                <a:lnTo>
                  <a:pt x="2639" y="7024"/>
                </a:lnTo>
                <a:lnTo>
                  <a:pt x="2639" y="6739"/>
                </a:lnTo>
                <a:close/>
                <a:moveTo>
                  <a:pt x="2639" y="7424"/>
                </a:moveTo>
                <a:lnTo>
                  <a:pt x="2885" y="7567"/>
                </a:lnTo>
                <a:lnTo>
                  <a:pt x="2639" y="7709"/>
                </a:lnTo>
                <a:lnTo>
                  <a:pt x="2639" y="7424"/>
                </a:lnTo>
                <a:close/>
                <a:moveTo>
                  <a:pt x="2639" y="8111"/>
                </a:moveTo>
                <a:lnTo>
                  <a:pt x="2885" y="8253"/>
                </a:lnTo>
                <a:lnTo>
                  <a:pt x="2639" y="8396"/>
                </a:lnTo>
                <a:lnTo>
                  <a:pt x="2639" y="8111"/>
                </a:lnTo>
                <a:close/>
                <a:moveTo>
                  <a:pt x="2639" y="8797"/>
                </a:moveTo>
                <a:lnTo>
                  <a:pt x="2885" y="8940"/>
                </a:lnTo>
                <a:lnTo>
                  <a:pt x="2639" y="9082"/>
                </a:lnTo>
                <a:lnTo>
                  <a:pt x="2639" y="8797"/>
                </a:lnTo>
                <a:close/>
                <a:moveTo>
                  <a:pt x="1979" y="250"/>
                </a:moveTo>
                <a:lnTo>
                  <a:pt x="2174" y="363"/>
                </a:lnTo>
                <a:lnTo>
                  <a:pt x="1979" y="475"/>
                </a:lnTo>
                <a:lnTo>
                  <a:pt x="1979" y="250"/>
                </a:lnTo>
                <a:close/>
                <a:moveTo>
                  <a:pt x="1979" y="936"/>
                </a:moveTo>
                <a:lnTo>
                  <a:pt x="2174" y="1049"/>
                </a:lnTo>
                <a:lnTo>
                  <a:pt x="1979" y="1163"/>
                </a:lnTo>
                <a:lnTo>
                  <a:pt x="1979" y="936"/>
                </a:lnTo>
                <a:close/>
                <a:moveTo>
                  <a:pt x="1979" y="1622"/>
                </a:moveTo>
                <a:lnTo>
                  <a:pt x="2174" y="1735"/>
                </a:lnTo>
                <a:lnTo>
                  <a:pt x="1979" y="1847"/>
                </a:lnTo>
                <a:lnTo>
                  <a:pt x="1979" y="1622"/>
                </a:lnTo>
                <a:close/>
                <a:moveTo>
                  <a:pt x="1979" y="2308"/>
                </a:moveTo>
                <a:lnTo>
                  <a:pt x="2174" y="2421"/>
                </a:lnTo>
                <a:lnTo>
                  <a:pt x="1979" y="2535"/>
                </a:lnTo>
                <a:lnTo>
                  <a:pt x="1979" y="2308"/>
                </a:lnTo>
                <a:close/>
                <a:moveTo>
                  <a:pt x="1979" y="2995"/>
                </a:moveTo>
                <a:lnTo>
                  <a:pt x="2174" y="3108"/>
                </a:lnTo>
                <a:lnTo>
                  <a:pt x="1979" y="3220"/>
                </a:lnTo>
                <a:lnTo>
                  <a:pt x="1979" y="2995"/>
                </a:lnTo>
                <a:close/>
                <a:moveTo>
                  <a:pt x="1979" y="3680"/>
                </a:moveTo>
                <a:lnTo>
                  <a:pt x="2174" y="3793"/>
                </a:lnTo>
                <a:lnTo>
                  <a:pt x="1979" y="3907"/>
                </a:lnTo>
                <a:lnTo>
                  <a:pt x="1979" y="3680"/>
                </a:lnTo>
                <a:close/>
                <a:moveTo>
                  <a:pt x="1979" y="4367"/>
                </a:moveTo>
                <a:lnTo>
                  <a:pt x="2174" y="4480"/>
                </a:lnTo>
                <a:lnTo>
                  <a:pt x="1979" y="4592"/>
                </a:lnTo>
                <a:lnTo>
                  <a:pt x="1979" y="4367"/>
                </a:lnTo>
                <a:close/>
                <a:moveTo>
                  <a:pt x="1979" y="5052"/>
                </a:moveTo>
                <a:lnTo>
                  <a:pt x="2174" y="5165"/>
                </a:lnTo>
                <a:lnTo>
                  <a:pt x="1979" y="5279"/>
                </a:lnTo>
                <a:lnTo>
                  <a:pt x="1979" y="5052"/>
                </a:lnTo>
                <a:close/>
                <a:moveTo>
                  <a:pt x="1979" y="5739"/>
                </a:moveTo>
                <a:lnTo>
                  <a:pt x="2174" y="5852"/>
                </a:lnTo>
                <a:lnTo>
                  <a:pt x="1979" y="5964"/>
                </a:lnTo>
                <a:lnTo>
                  <a:pt x="1979" y="5739"/>
                </a:lnTo>
                <a:close/>
                <a:moveTo>
                  <a:pt x="1979" y="6425"/>
                </a:moveTo>
                <a:lnTo>
                  <a:pt x="2174" y="6539"/>
                </a:lnTo>
                <a:lnTo>
                  <a:pt x="1979" y="6652"/>
                </a:lnTo>
                <a:lnTo>
                  <a:pt x="1979" y="6425"/>
                </a:lnTo>
                <a:close/>
                <a:moveTo>
                  <a:pt x="1979" y="7112"/>
                </a:moveTo>
                <a:lnTo>
                  <a:pt x="2174" y="7225"/>
                </a:lnTo>
                <a:lnTo>
                  <a:pt x="1979" y="7337"/>
                </a:lnTo>
                <a:lnTo>
                  <a:pt x="1979" y="7112"/>
                </a:lnTo>
                <a:close/>
                <a:moveTo>
                  <a:pt x="1979" y="7797"/>
                </a:moveTo>
                <a:lnTo>
                  <a:pt x="2174" y="7911"/>
                </a:lnTo>
                <a:lnTo>
                  <a:pt x="1979" y="8024"/>
                </a:lnTo>
                <a:lnTo>
                  <a:pt x="1979" y="7797"/>
                </a:lnTo>
                <a:close/>
                <a:moveTo>
                  <a:pt x="1979" y="8484"/>
                </a:moveTo>
                <a:lnTo>
                  <a:pt x="2174" y="8597"/>
                </a:lnTo>
                <a:lnTo>
                  <a:pt x="1979" y="8709"/>
                </a:lnTo>
                <a:lnTo>
                  <a:pt x="1979" y="8484"/>
                </a:lnTo>
                <a:close/>
                <a:moveTo>
                  <a:pt x="1319" y="624"/>
                </a:moveTo>
                <a:lnTo>
                  <a:pt x="1462" y="706"/>
                </a:lnTo>
                <a:lnTo>
                  <a:pt x="1319" y="788"/>
                </a:lnTo>
                <a:lnTo>
                  <a:pt x="1319" y="624"/>
                </a:lnTo>
                <a:close/>
                <a:moveTo>
                  <a:pt x="1319" y="1310"/>
                </a:moveTo>
                <a:lnTo>
                  <a:pt x="1462" y="1392"/>
                </a:lnTo>
                <a:lnTo>
                  <a:pt x="1319" y="1474"/>
                </a:lnTo>
                <a:lnTo>
                  <a:pt x="1319" y="1310"/>
                </a:lnTo>
                <a:close/>
                <a:moveTo>
                  <a:pt x="1319" y="1996"/>
                </a:moveTo>
                <a:lnTo>
                  <a:pt x="1462" y="2078"/>
                </a:lnTo>
                <a:lnTo>
                  <a:pt x="1319" y="2160"/>
                </a:lnTo>
                <a:lnTo>
                  <a:pt x="1319" y="1996"/>
                </a:lnTo>
                <a:close/>
                <a:moveTo>
                  <a:pt x="1319" y="2682"/>
                </a:moveTo>
                <a:lnTo>
                  <a:pt x="1462" y="2764"/>
                </a:lnTo>
                <a:lnTo>
                  <a:pt x="1319" y="2846"/>
                </a:lnTo>
                <a:lnTo>
                  <a:pt x="1319" y="2682"/>
                </a:lnTo>
                <a:close/>
                <a:moveTo>
                  <a:pt x="1319" y="3369"/>
                </a:moveTo>
                <a:lnTo>
                  <a:pt x="1462" y="3451"/>
                </a:lnTo>
                <a:lnTo>
                  <a:pt x="1319" y="3533"/>
                </a:lnTo>
                <a:lnTo>
                  <a:pt x="1319" y="3369"/>
                </a:lnTo>
                <a:close/>
                <a:moveTo>
                  <a:pt x="1319" y="4054"/>
                </a:moveTo>
                <a:lnTo>
                  <a:pt x="1462" y="4136"/>
                </a:lnTo>
                <a:lnTo>
                  <a:pt x="1319" y="4218"/>
                </a:lnTo>
                <a:lnTo>
                  <a:pt x="1319" y="4054"/>
                </a:lnTo>
                <a:close/>
                <a:moveTo>
                  <a:pt x="1319" y="4741"/>
                </a:moveTo>
                <a:lnTo>
                  <a:pt x="1462" y="4823"/>
                </a:lnTo>
                <a:lnTo>
                  <a:pt x="1319" y="4905"/>
                </a:lnTo>
                <a:lnTo>
                  <a:pt x="1319" y="4741"/>
                </a:lnTo>
                <a:close/>
                <a:moveTo>
                  <a:pt x="1319" y="5427"/>
                </a:moveTo>
                <a:lnTo>
                  <a:pt x="1462" y="5509"/>
                </a:lnTo>
                <a:lnTo>
                  <a:pt x="1319" y="5591"/>
                </a:lnTo>
                <a:lnTo>
                  <a:pt x="1319" y="5427"/>
                </a:lnTo>
                <a:close/>
                <a:moveTo>
                  <a:pt x="1319" y="6113"/>
                </a:moveTo>
                <a:lnTo>
                  <a:pt x="1462" y="6195"/>
                </a:lnTo>
                <a:lnTo>
                  <a:pt x="1319" y="6277"/>
                </a:lnTo>
                <a:lnTo>
                  <a:pt x="1319" y="6113"/>
                </a:lnTo>
                <a:close/>
                <a:moveTo>
                  <a:pt x="1319" y="6799"/>
                </a:moveTo>
                <a:lnTo>
                  <a:pt x="1462" y="6881"/>
                </a:lnTo>
                <a:lnTo>
                  <a:pt x="1319" y="6963"/>
                </a:lnTo>
                <a:lnTo>
                  <a:pt x="1319" y="6799"/>
                </a:lnTo>
                <a:close/>
                <a:moveTo>
                  <a:pt x="1319" y="7486"/>
                </a:moveTo>
                <a:lnTo>
                  <a:pt x="1462" y="7568"/>
                </a:lnTo>
                <a:lnTo>
                  <a:pt x="1319" y="7650"/>
                </a:lnTo>
                <a:lnTo>
                  <a:pt x="1319" y="7486"/>
                </a:lnTo>
                <a:close/>
                <a:moveTo>
                  <a:pt x="1319" y="8171"/>
                </a:moveTo>
                <a:lnTo>
                  <a:pt x="1462" y="8253"/>
                </a:lnTo>
                <a:lnTo>
                  <a:pt x="1319" y="8335"/>
                </a:lnTo>
                <a:lnTo>
                  <a:pt x="1319" y="8171"/>
                </a:lnTo>
                <a:close/>
                <a:moveTo>
                  <a:pt x="1319" y="8858"/>
                </a:moveTo>
                <a:lnTo>
                  <a:pt x="1462" y="8940"/>
                </a:lnTo>
                <a:lnTo>
                  <a:pt x="1319" y="9022"/>
                </a:lnTo>
                <a:lnTo>
                  <a:pt x="1319" y="8858"/>
                </a:lnTo>
                <a:close/>
                <a:moveTo>
                  <a:pt x="660" y="311"/>
                </a:moveTo>
                <a:lnTo>
                  <a:pt x="749" y="363"/>
                </a:lnTo>
                <a:lnTo>
                  <a:pt x="660" y="414"/>
                </a:lnTo>
                <a:lnTo>
                  <a:pt x="660" y="311"/>
                </a:lnTo>
                <a:close/>
                <a:moveTo>
                  <a:pt x="660" y="998"/>
                </a:moveTo>
                <a:lnTo>
                  <a:pt x="749" y="1048"/>
                </a:lnTo>
                <a:lnTo>
                  <a:pt x="660" y="1099"/>
                </a:lnTo>
                <a:lnTo>
                  <a:pt x="660" y="998"/>
                </a:lnTo>
                <a:close/>
                <a:moveTo>
                  <a:pt x="660" y="1684"/>
                </a:moveTo>
                <a:lnTo>
                  <a:pt x="749" y="1736"/>
                </a:lnTo>
                <a:lnTo>
                  <a:pt x="660" y="1787"/>
                </a:lnTo>
                <a:lnTo>
                  <a:pt x="660" y="1684"/>
                </a:lnTo>
                <a:close/>
                <a:moveTo>
                  <a:pt x="660" y="2370"/>
                </a:moveTo>
                <a:lnTo>
                  <a:pt x="749" y="2420"/>
                </a:lnTo>
                <a:lnTo>
                  <a:pt x="660" y="2471"/>
                </a:lnTo>
                <a:lnTo>
                  <a:pt x="660" y="2370"/>
                </a:lnTo>
                <a:close/>
                <a:moveTo>
                  <a:pt x="660" y="3056"/>
                </a:moveTo>
                <a:lnTo>
                  <a:pt x="749" y="3108"/>
                </a:lnTo>
                <a:lnTo>
                  <a:pt x="660" y="3159"/>
                </a:lnTo>
                <a:lnTo>
                  <a:pt x="660" y="3056"/>
                </a:lnTo>
                <a:close/>
                <a:moveTo>
                  <a:pt x="660" y="3743"/>
                </a:moveTo>
                <a:lnTo>
                  <a:pt x="749" y="3793"/>
                </a:lnTo>
                <a:lnTo>
                  <a:pt x="660" y="3844"/>
                </a:lnTo>
                <a:lnTo>
                  <a:pt x="660" y="3743"/>
                </a:lnTo>
                <a:close/>
                <a:moveTo>
                  <a:pt x="660" y="4428"/>
                </a:moveTo>
                <a:lnTo>
                  <a:pt x="749" y="4480"/>
                </a:lnTo>
                <a:lnTo>
                  <a:pt x="660" y="4531"/>
                </a:lnTo>
                <a:lnTo>
                  <a:pt x="660" y="4428"/>
                </a:lnTo>
                <a:close/>
                <a:moveTo>
                  <a:pt x="660" y="5115"/>
                </a:moveTo>
                <a:lnTo>
                  <a:pt x="749" y="5165"/>
                </a:lnTo>
                <a:lnTo>
                  <a:pt x="660" y="5216"/>
                </a:lnTo>
                <a:lnTo>
                  <a:pt x="660" y="5115"/>
                </a:lnTo>
                <a:close/>
                <a:moveTo>
                  <a:pt x="660" y="5801"/>
                </a:moveTo>
                <a:lnTo>
                  <a:pt x="749" y="5853"/>
                </a:lnTo>
                <a:lnTo>
                  <a:pt x="660" y="5904"/>
                </a:lnTo>
                <a:lnTo>
                  <a:pt x="660" y="5801"/>
                </a:lnTo>
                <a:close/>
                <a:moveTo>
                  <a:pt x="660" y="6487"/>
                </a:moveTo>
                <a:lnTo>
                  <a:pt x="749" y="6538"/>
                </a:lnTo>
                <a:lnTo>
                  <a:pt x="660" y="6588"/>
                </a:lnTo>
                <a:lnTo>
                  <a:pt x="660" y="6487"/>
                </a:lnTo>
                <a:close/>
                <a:moveTo>
                  <a:pt x="660" y="7173"/>
                </a:moveTo>
                <a:lnTo>
                  <a:pt x="749" y="7225"/>
                </a:lnTo>
                <a:lnTo>
                  <a:pt x="660" y="7276"/>
                </a:lnTo>
                <a:lnTo>
                  <a:pt x="660" y="7173"/>
                </a:lnTo>
                <a:close/>
                <a:moveTo>
                  <a:pt x="660" y="7860"/>
                </a:moveTo>
                <a:lnTo>
                  <a:pt x="749" y="7911"/>
                </a:lnTo>
                <a:lnTo>
                  <a:pt x="660" y="7961"/>
                </a:lnTo>
                <a:lnTo>
                  <a:pt x="660" y="7860"/>
                </a:lnTo>
                <a:close/>
                <a:moveTo>
                  <a:pt x="660" y="8545"/>
                </a:moveTo>
                <a:lnTo>
                  <a:pt x="749" y="8597"/>
                </a:lnTo>
                <a:lnTo>
                  <a:pt x="660" y="8648"/>
                </a:lnTo>
                <a:lnTo>
                  <a:pt x="660" y="8545"/>
                </a:lnTo>
                <a:close/>
                <a:moveTo>
                  <a:pt x="0" y="0"/>
                </a:moveTo>
                <a:lnTo>
                  <a:pt x="35" y="19"/>
                </a:lnTo>
                <a:lnTo>
                  <a:pt x="0" y="40"/>
                </a:lnTo>
                <a:lnTo>
                  <a:pt x="0" y="0"/>
                </a:lnTo>
                <a:close/>
                <a:moveTo>
                  <a:pt x="0" y="685"/>
                </a:moveTo>
                <a:lnTo>
                  <a:pt x="35" y="706"/>
                </a:lnTo>
                <a:lnTo>
                  <a:pt x="0" y="725"/>
                </a:lnTo>
                <a:lnTo>
                  <a:pt x="0" y="685"/>
                </a:lnTo>
                <a:close/>
                <a:moveTo>
                  <a:pt x="0" y="1372"/>
                </a:moveTo>
                <a:lnTo>
                  <a:pt x="35" y="1391"/>
                </a:lnTo>
                <a:lnTo>
                  <a:pt x="0" y="1412"/>
                </a:lnTo>
                <a:lnTo>
                  <a:pt x="0" y="1372"/>
                </a:lnTo>
                <a:close/>
                <a:moveTo>
                  <a:pt x="0" y="2058"/>
                </a:moveTo>
                <a:lnTo>
                  <a:pt x="35" y="2079"/>
                </a:lnTo>
                <a:lnTo>
                  <a:pt x="0" y="2098"/>
                </a:lnTo>
                <a:lnTo>
                  <a:pt x="0" y="2058"/>
                </a:lnTo>
                <a:close/>
                <a:moveTo>
                  <a:pt x="0" y="2744"/>
                </a:moveTo>
                <a:lnTo>
                  <a:pt x="35" y="2763"/>
                </a:lnTo>
                <a:lnTo>
                  <a:pt x="0" y="2784"/>
                </a:lnTo>
                <a:lnTo>
                  <a:pt x="0" y="2744"/>
                </a:lnTo>
                <a:close/>
                <a:moveTo>
                  <a:pt x="0" y="3430"/>
                </a:moveTo>
                <a:lnTo>
                  <a:pt x="35" y="3451"/>
                </a:lnTo>
                <a:lnTo>
                  <a:pt x="0" y="3470"/>
                </a:lnTo>
                <a:lnTo>
                  <a:pt x="0" y="3430"/>
                </a:lnTo>
                <a:close/>
                <a:moveTo>
                  <a:pt x="0" y="4117"/>
                </a:moveTo>
                <a:lnTo>
                  <a:pt x="35" y="4136"/>
                </a:lnTo>
                <a:lnTo>
                  <a:pt x="0" y="4157"/>
                </a:lnTo>
                <a:lnTo>
                  <a:pt x="0" y="4117"/>
                </a:lnTo>
                <a:close/>
                <a:moveTo>
                  <a:pt x="0" y="4802"/>
                </a:moveTo>
                <a:lnTo>
                  <a:pt x="35" y="4823"/>
                </a:lnTo>
                <a:lnTo>
                  <a:pt x="0" y="4842"/>
                </a:lnTo>
                <a:lnTo>
                  <a:pt x="0" y="4802"/>
                </a:lnTo>
                <a:close/>
                <a:moveTo>
                  <a:pt x="0" y="5489"/>
                </a:moveTo>
                <a:lnTo>
                  <a:pt x="35" y="5508"/>
                </a:lnTo>
                <a:lnTo>
                  <a:pt x="0" y="5529"/>
                </a:lnTo>
                <a:lnTo>
                  <a:pt x="0" y="5489"/>
                </a:lnTo>
                <a:close/>
                <a:moveTo>
                  <a:pt x="0" y="6175"/>
                </a:moveTo>
                <a:lnTo>
                  <a:pt x="35" y="6196"/>
                </a:lnTo>
                <a:lnTo>
                  <a:pt x="0" y="6215"/>
                </a:lnTo>
                <a:lnTo>
                  <a:pt x="0" y="6175"/>
                </a:lnTo>
                <a:close/>
                <a:moveTo>
                  <a:pt x="0" y="6861"/>
                </a:moveTo>
                <a:lnTo>
                  <a:pt x="35" y="6880"/>
                </a:lnTo>
                <a:lnTo>
                  <a:pt x="0" y="6901"/>
                </a:lnTo>
                <a:lnTo>
                  <a:pt x="0" y="6861"/>
                </a:lnTo>
                <a:close/>
                <a:moveTo>
                  <a:pt x="0" y="7547"/>
                </a:moveTo>
                <a:lnTo>
                  <a:pt x="35" y="7568"/>
                </a:lnTo>
                <a:lnTo>
                  <a:pt x="0" y="7587"/>
                </a:lnTo>
                <a:lnTo>
                  <a:pt x="0" y="7547"/>
                </a:lnTo>
                <a:close/>
                <a:moveTo>
                  <a:pt x="0" y="8234"/>
                </a:moveTo>
                <a:lnTo>
                  <a:pt x="35" y="8253"/>
                </a:lnTo>
                <a:lnTo>
                  <a:pt x="0" y="8274"/>
                </a:lnTo>
                <a:lnTo>
                  <a:pt x="0" y="8234"/>
                </a:lnTo>
                <a:close/>
                <a:moveTo>
                  <a:pt x="0" y="8919"/>
                </a:moveTo>
                <a:lnTo>
                  <a:pt x="35" y="8940"/>
                </a:lnTo>
                <a:lnTo>
                  <a:pt x="0" y="8959"/>
                </a:lnTo>
                <a:lnTo>
                  <a:pt x="0" y="8919"/>
                </a:lnTo>
                <a:close/>
              </a:path>
            </a:pathLst>
          </a:custGeom>
          <a:gradFill>
            <a:gsLst>
              <a:gs pos="0">
                <a:srgbClr val="FFFFFF">
                  <a:alpha val="0"/>
                </a:srgbClr>
              </a:gs>
              <a:gs pos="51000">
                <a:srgbClr val="266CBA">
                  <a:alpha val="20000"/>
                </a:srgbClr>
              </a:gs>
              <a:gs pos="100000">
                <a:srgbClr val="FFFFFF">
                  <a:alpha val="0"/>
                </a:srgbClr>
              </a:gs>
            </a:gsLst>
            <a:lin ang="5400000" scaled="0"/>
          </a:gradFill>
          <a:ln w="8829" cap="flat">
            <a:noFill/>
            <a:prstDash val="solid"/>
            <a:miter/>
          </a:ln>
        </p:spPr>
        <p:txBody>
          <a:bodyPr wrap="square" rtlCol="0" anchor="ctr">
            <a:noAutofit/>
          </a:bodyPr>
          <a:p>
            <a:endParaRPr lang="zh-CN" altLang="en-US">
              <a:solidFill>
                <a:schemeClr val="dk1"/>
              </a:solidFill>
              <a:latin typeface="微软雅黑" panose="020B0503020204020204" charset="-122"/>
              <a:ea typeface="微软雅黑" panose="020B0503020204020204" charset="-122"/>
            </a:endParaRPr>
          </a:p>
        </p:txBody>
      </p:sp>
      <p:pic>
        <p:nvPicPr>
          <p:cNvPr id="2" name="图片 1" descr="/data/temp/b3b1cf42-e901-11ed-a98b-e2b594a0bf0c.jpgb3b1cf42-e901-11ed-a98b-e2b594a0bf0c"/>
          <p:cNvPicPr>
            <a:picLocks noChangeAspect="1"/>
          </p:cNvPicPr>
          <p:nvPr>
            <p:custDataLst>
              <p:tags r:id="rId6"/>
            </p:custDataLst>
          </p:nvPr>
        </p:nvPicPr>
        <p:blipFill rotWithShape="1">
          <a:blip r:embed="rId7"/>
          <a:srcRect/>
          <a:stretch>
            <a:fillRect/>
          </a:stretch>
        </p:blipFill>
        <p:spPr>
          <a:xfrm>
            <a:off x="2612390" y="1447165"/>
            <a:ext cx="7779385" cy="4467225"/>
          </a:xfrm>
          <a:custGeom>
            <a:avLst/>
            <a:gdLst/>
            <a:ahLst/>
            <a:cxnLst>
              <a:cxn ang="3">
                <a:pos x="hc" y="t"/>
              </a:cxn>
              <a:cxn ang="cd2">
                <a:pos x="l" y="vc"/>
              </a:cxn>
              <a:cxn ang="cd4">
                <a:pos x="hc" y="b"/>
              </a:cxn>
              <a:cxn ang="0">
                <a:pos x="r" y="vc"/>
              </a:cxn>
            </a:cxnLst>
            <a:rect l="l" t="t" r="r" b="b"/>
            <a:pathLst>
              <a:path w="4800" h="5280">
                <a:moveTo>
                  <a:pt x="0" y="0"/>
                </a:moveTo>
                <a:lnTo>
                  <a:pt x="4800" y="0"/>
                </a:lnTo>
                <a:lnTo>
                  <a:pt x="4800" y="5280"/>
                </a:lnTo>
                <a:lnTo>
                  <a:pt x="0" y="5280"/>
                </a:lnTo>
                <a:lnTo>
                  <a:pt x="0" y="0"/>
                </a:lnTo>
                <a:close/>
              </a:path>
            </a:pathLst>
          </a:custGeom>
        </p:spPr>
      </p:pic>
    </p:spTree>
    <p:custDataLst>
      <p:tags r:id="rId8"/>
    </p:custData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2"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微软雅黑" panose="020B0503020204020204" charset="-122"/>
                <a:ea typeface="微软雅黑" panose="020B0503020204020204" charset="-122"/>
                <a:sym typeface="微软雅黑" panose="020B0503020204020204" charset="-122"/>
              </a:rPr>
              <a:t>学习率对结果的影响</a:t>
            </a:r>
            <a:endParaRPr lang="zh-CN" dirty="0" err="1">
              <a:solidFill>
                <a:schemeClr val="dk1"/>
              </a:solidFill>
              <a:latin typeface="微软雅黑" panose="020B0503020204020204" charset="-122"/>
              <a:ea typeface="微软雅黑" panose="020B0503020204020204" charset="-122"/>
              <a:sym typeface="微软雅黑" panose="020B0503020204020204" charset="-122"/>
            </a:endParaRPr>
          </a:p>
        </p:txBody>
      </p:sp>
      <p:sp>
        <p:nvSpPr>
          <p:cNvPr id="4" name="矩形 3"/>
          <p:cNvSpPr/>
          <p:nvPr>
            <p:custDataLst>
              <p:tags r:id="rId5"/>
            </p:custDataLst>
          </p:nvPr>
        </p:nvSpPr>
        <p:spPr>
          <a:xfrm>
            <a:off x="457200" y="2983949"/>
            <a:ext cx="11277690" cy="2506154"/>
          </a:xfrm>
          <a:prstGeom prst="rect">
            <a:avLst/>
          </a:prstGeom>
          <a:pattFill prst="dkDnDiag">
            <a:fgClr>
              <a:schemeClr val="accent1">
                <a:lumMod val="20000"/>
                <a:lumOff val="80000"/>
              </a:schemeClr>
            </a:fgClr>
            <a:bgClr>
              <a:schemeClr val="l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lt1"/>
              </a:solidFill>
              <a:latin typeface="微软雅黑" panose="020B0503020204020204" charset="-122"/>
              <a:ea typeface="微软雅黑" panose="020B0503020204020204" charset="-122"/>
            </a:endParaRPr>
          </a:p>
        </p:txBody>
      </p:sp>
      <p:sp>
        <p:nvSpPr>
          <p:cNvPr id="5" name="任意多边形: 形状 27"/>
          <p:cNvSpPr/>
          <p:nvPr>
            <p:custDataLst>
              <p:tags r:id="rId6"/>
            </p:custDataLst>
          </p:nvPr>
        </p:nvSpPr>
        <p:spPr>
          <a:xfrm rot="10800000">
            <a:off x="10369479" y="1659722"/>
            <a:ext cx="1001148" cy="578238"/>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1534" h="886">
                <a:moveTo>
                  <a:pt x="372" y="0"/>
                </a:moveTo>
                <a:lnTo>
                  <a:pt x="725" y="0"/>
                </a:lnTo>
                <a:lnTo>
                  <a:pt x="514" y="886"/>
                </a:lnTo>
                <a:lnTo>
                  <a:pt x="0" y="886"/>
                </a:lnTo>
                <a:lnTo>
                  <a:pt x="372" y="0"/>
                </a:lnTo>
                <a:close/>
                <a:moveTo>
                  <a:pt x="1181" y="0"/>
                </a:moveTo>
                <a:lnTo>
                  <a:pt x="1534" y="0"/>
                </a:lnTo>
                <a:lnTo>
                  <a:pt x="1323" y="886"/>
                </a:lnTo>
                <a:lnTo>
                  <a:pt x="809" y="886"/>
                </a:lnTo>
                <a:lnTo>
                  <a:pt x="1181" y="0"/>
                </a:ln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lt1"/>
              </a:solidFill>
              <a:latin typeface="微软雅黑" panose="020B0503020204020204" charset="-122"/>
              <a:ea typeface="微软雅黑" panose="020B0503020204020204" charset="-122"/>
            </a:endParaRPr>
          </a:p>
        </p:txBody>
      </p:sp>
      <p:pic>
        <p:nvPicPr>
          <p:cNvPr id="6" name="图片 5" descr="/data/temp/b3b7b97f-e901-11ed-b802-96c20ca514ba.jpgb3b7b97f-e901-11ed-b802-96c20ca514ba"/>
          <p:cNvPicPr>
            <a:picLocks noChangeAspect="1"/>
          </p:cNvPicPr>
          <p:nvPr>
            <p:custDataLst>
              <p:tags r:id="rId7"/>
            </p:custDataLst>
          </p:nvPr>
        </p:nvPicPr>
        <p:blipFill rotWithShape="1">
          <a:blip r:embed="rId8"/>
          <a:srcRect/>
          <a:stretch>
            <a:fillRect/>
          </a:stretch>
        </p:blipFill>
        <p:spPr>
          <a:xfrm>
            <a:off x="3432579" y="2539239"/>
            <a:ext cx="5325572" cy="3062182"/>
          </a:xfrm>
          <a:custGeom>
            <a:avLst/>
            <a:gdLst/>
            <a:ahLst/>
            <a:cxnLst>
              <a:cxn ang="3">
                <a:pos x="hc" y="t"/>
              </a:cxn>
              <a:cxn ang="cd2">
                <a:pos x="l" y="vc"/>
              </a:cxn>
              <a:cxn ang="cd4">
                <a:pos x="hc" y="b"/>
              </a:cxn>
              <a:cxn ang="0">
                <a:pos x="r" y="vc"/>
              </a:cxn>
            </a:cxnLst>
            <a:rect l="l" t="t" r="r" b="b"/>
            <a:pathLst>
              <a:path w="8160" h="6000">
                <a:moveTo>
                  <a:pt x="0" y="0"/>
                </a:moveTo>
                <a:lnTo>
                  <a:pt x="8160" y="0"/>
                </a:lnTo>
                <a:lnTo>
                  <a:pt x="8160" y="6000"/>
                </a:lnTo>
                <a:lnTo>
                  <a:pt x="0" y="6000"/>
                </a:lnTo>
                <a:lnTo>
                  <a:pt x="0" y="0"/>
                </a:lnTo>
                <a:close/>
              </a:path>
            </a:pathLst>
          </a:custGeom>
        </p:spPr>
      </p:pic>
    </p:spTree>
    <p:custDataLst>
      <p:tags r:id="rId9"/>
    </p:custData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1"/>
            </p:custDataLst>
          </p:nvPr>
        </p:nvSpPr>
        <p:spPr>
          <a:xfrm>
            <a:off x="1134110" y="1323975"/>
            <a:ext cx="3341370" cy="3486150"/>
          </a:xfrm>
          <a:prstGeom prst="rect">
            <a:avLst/>
          </a:prstGeom>
          <a:noFill/>
          <a:ln>
            <a:noFill/>
          </a:ln>
          <a:effectLst/>
        </p:spPr>
        <p:txBody>
          <a:bodyPr vert="horz" wrap="square" rtlCol="0" anchor="ctr" anchorCtr="0">
            <a:normAutofit fontScale="80000"/>
          </a:bodyPr>
          <a:lstStyle/>
          <a:p>
            <a:pPr algn="ctr"/>
            <a:r>
              <a:rPr lang="en-US" altLang="zh-CN" sz="21500" b="1" dirty="0">
                <a:ln w="25400">
                  <a:solidFill>
                    <a:schemeClr val="accent1"/>
                  </a:solidFill>
                </a:ln>
                <a:noFill/>
                <a:uFillTx/>
                <a:latin typeface="Arial" panose="020B0604020202020204" pitchFamily="34" charset="0"/>
                <a:ea typeface="微软雅黑" panose="020B0503020204020204" charset="-122"/>
                <a:cs typeface="+mj-lt"/>
                <a:sym typeface="Arial" panose="020B0604020202020204" pitchFamily="34" charset="0"/>
              </a:rPr>
              <a:t>02</a:t>
            </a:r>
            <a:endParaRPr lang="en-US" altLang="zh-CN" sz="21500" b="1" dirty="0">
              <a:ln w="25400">
                <a:solidFill>
                  <a:schemeClr val="accent1"/>
                </a:solidFill>
              </a:ln>
              <a:noFill/>
              <a:uFillTx/>
              <a:latin typeface="Arial" panose="020B0604020202020204" pitchFamily="34" charset="0"/>
              <a:ea typeface="微软雅黑" panose="020B0503020204020204" charset="-122"/>
              <a:cs typeface="+mj-lt"/>
              <a:sym typeface="Arial" panose="020B0604020202020204" pitchFamily="34" charset="0"/>
            </a:endParaRPr>
          </a:p>
        </p:txBody>
      </p:sp>
      <p:sp>
        <p:nvSpPr>
          <p:cNvPr id="4" name="标题 3"/>
          <p:cNvSpPr>
            <a:spLocks noGrp="1"/>
          </p:cNvSpPr>
          <p:nvPr>
            <p:ph type="title"/>
            <p:custDataLst>
              <p:tags r:id="rId2"/>
            </p:custDataLst>
          </p:nvPr>
        </p:nvSpPr>
        <p:spPr/>
        <p:txBody>
          <a:bodyPr>
            <a:normAutofit fontScale="90000"/>
          </a:bodyPr>
          <a:lstStyle/>
          <a:p>
            <a:r>
              <a:rPr lang="zh-CN" altLang="en-US" sz="5445">
                <a:solidFill>
                  <a:schemeClr val="accent1"/>
                </a:solidFill>
              </a:rPr>
              <a:t>深度学习的三种模型</a:t>
            </a:r>
            <a:endParaRPr lang="zh-CN" altLang="en-US" sz="5445">
              <a:solidFill>
                <a:schemeClr val="accent1"/>
              </a:solidFill>
            </a:endParaRPr>
          </a:p>
        </p:txBody>
      </p:sp>
    </p:spTree>
    <p:custDataLst>
      <p:tags r:id="rId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2"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354969"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altLang="en-US" spc="100" dirty="0">
                <a:ln w="3175">
                  <a:noFill/>
                  <a:prstDash val="dash"/>
                </a:ln>
                <a:solidFill>
                  <a:schemeClr val="dk1">
                    <a:lumMod val="75000"/>
                    <a:lumOff val="25000"/>
                  </a:schemeClr>
                </a:solidFill>
                <a:uFillTx/>
                <a:sym typeface="+mn-ea"/>
              </a:rPr>
              <a:t>不同优化器对结果的影响</a:t>
            </a:r>
            <a:endParaRPr lang="zh-CN" dirty="0" err="1">
              <a:solidFill>
                <a:schemeClr val="dk1"/>
              </a:solidFill>
              <a:latin typeface="微软雅黑" panose="020B0503020204020204" charset="-122"/>
              <a:ea typeface="微软雅黑" panose="020B0503020204020204" charset="-122"/>
              <a:sym typeface="微软雅黑" panose="020B0503020204020204" charset="-122"/>
            </a:endParaRPr>
          </a:p>
        </p:txBody>
      </p:sp>
      <p:sp>
        <p:nvSpPr>
          <p:cNvPr id="4" name="矩形 3"/>
          <p:cNvSpPr/>
          <p:nvPr>
            <p:custDataLst>
              <p:tags r:id="rId5"/>
            </p:custDataLst>
          </p:nvPr>
        </p:nvSpPr>
        <p:spPr>
          <a:xfrm>
            <a:off x="457200" y="2983949"/>
            <a:ext cx="11277690" cy="2506154"/>
          </a:xfrm>
          <a:prstGeom prst="rect">
            <a:avLst/>
          </a:prstGeom>
          <a:pattFill prst="dkDnDiag">
            <a:fgClr>
              <a:schemeClr val="accent1">
                <a:lumMod val="20000"/>
                <a:lumOff val="80000"/>
              </a:schemeClr>
            </a:fgClr>
            <a:bgClr>
              <a:schemeClr val="l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lt1"/>
              </a:solidFill>
              <a:latin typeface="微软雅黑" panose="020B0503020204020204" charset="-122"/>
              <a:ea typeface="微软雅黑" panose="020B0503020204020204" charset="-122"/>
            </a:endParaRPr>
          </a:p>
        </p:txBody>
      </p:sp>
      <p:sp>
        <p:nvSpPr>
          <p:cNvPr id="5" name="任意多边形: 形状 27"/>
          <p:cNvSpPr/>
          <p:nvPr>
            <p:custDataLst>
              <p:tags r:id="rId6"/>
            </p:custDataLst>
          </p:nvPr>
        </p:nvSpPr>
        <p:spPr>
          <a:xfrm rot="10800000">
            <a:off x="10369479" y="1659722"/>
            <a:ext cx="1001148" cy="578238"/>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1534" h="886">
                <a:moveTo>
                  <a:pt x="372" y="0"/>
                </a:moveTo>
                <a:lnTo>
                  <a:pt x="725" y="0"/>
                </a:lnTo>
                <a:lnTo>
                  <a:pt x="514" y="886"/>
                </a:lnTo>
                <a:lnTo>
                  <a:pt x="0" y="886"/>
                </a:lnTo>
                <a:lnTo>
                  <a:pt x="372" y="0"/>
                </a:lnTo>
                <a:close/>
                <a:moveTo>
                  <a:pt x="1181" y="0"/>
                </a:moveTo>
                <a:lnTo>
                  <a:pt x="1534" y="0"/>
                </a:lnTo>
                <a:lnTo>
                  <a:pt x="1323" y="886"/>
                </a:lnTo>
                <a:lnTo>
                  <a:pt x="809" y="886"/>
                </a:lnTo>
                <a:lnTo>
                  <a:pt x="1181" y="0"/>
                </a:ln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lt1"/>
              </a:solidFill>
              <a:latin typeface="微软雅黑" panose="020B0503020204020204" charset="-122"/>
              <a:ea typeface="微软雅黑" panose="020B0503020204020204" charset="-122"/>
            </a:endParaRPr>
          </a:p>
        </p:txBody>
      </p:sp>
      <p:pic>
        <p:nvPicPr>
          <p:cNvPr id="8" name="内容占位符 3"/>
          <p:cNvPicPr>
            <a:picLocks noGrp="1" noChangeAspect="1"/>
          </p:cNvPicPr>
          <p:nvPr>
            <p:custDataLst>
              <p:tags r:id="rId7"/>
            </p:custDataLst>
          </p:nvPr>
        </p:nvPicPr>
        <p:blipFill>
          <a:blip r:embed="rId8"/>
          <a:stretch>
            <a:fillRect/>
          </a:stretch>
        </p:blipFill>
        <p:spPr>
          <a:xfrm>
            <a:off x="278130" y="1485900"/>
            <a:ext cx="12007215" cy="4770755"/>
          </a:xfrm>
          <a:prstGeom prst="rect">
            <a:avLst/>
          </a:prstGeom>
          <a:ln>
            <a:noFill/>
          </a:ln>
        </p:spPr>
      </p:pic>
    </p:spTree>
    <p:custDataLst>
      <p:tags r:id="rId9"/>
    </p:custData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2"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altLang="en-US" spc="100" dirty="0">
                <a:ln w="3175">
                  <a:noFill/>
                  <a:prstDash val="dash"/>
                </a:ln>
                <a:solidFill>
                  <a:schemeClr val="dk1">
                    <a:lumMod val="75000"/>
                    <a:lumOff val="25000"/>
                  </a:schemeClr>
                </a:solidFill>
                <a:uFillTx/>
                <a:sym typeface="+mn-ea"/>
              </a:rPr>
              <a:t>是否使用动态学习率对结果的影响</a:t>
            </a:r>
            <a:endParaRPr lang="zh-CN" dirty="0" err="1">
              <a:solidFill>
                <a:schemeClr val="dk1"/>
              </a:solidFill>
              <a:latin typeface="微软雅黑" panose="020B0503020204020204" charset="-122"/>
              <a:ea typeface="微软雅黑" panose="020B0503020204020204" charset="-122"/>
              <a:sym typeface="微软雅黑" panose="020B0503020204020204" charset="-122"/>
            </a:endParaRPr>
          </a:p>
        </p:txBody>
      </p:sp>
      <p:sp>
        <p:nvSpPr>
          <p:cNvPr id="4" name="矩形 3"/>
          <p:cNvSpPr/>
          <p:nvPr>
            <p:custDataLst>
              <p:tags r:id="rId5"/>
            </p:custDataLst>
          </p:nvPr>
        </p:nvSpPr>
        <p:spPr>
          <a:xfrm>
            <a:off x="457200" y="2983949"/>
            <a:ext cx="11277690" cy="2506154"/>
          </a:xfrm>
          <a:prstGeom prst="rect">
            <a:avLst/>
          </a:prstGeom>
          <a:pattFill prst="dkDnDiag">
            <a:fgClr>
              <a:schemeClr val="accent1">
                <a:lumMod val="20000"/>
                <a:lumOff val="80000"/>
              </a:schemeClr>
            </a:fgClr>
            <a:bgClr>
              <a:schemeClr val="l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lt1"/>
              </a:solidFill>
              <a:latin typeface="微软雅黑" panose="020B0503020204020204" charset="-122"/>
              <a:ea typeface="微软雅黑" panose="020B0503020204020204" charset="-122"/>
            </a:endParaRPr>
          </a:p>
        </p:txBody>
      </p:sp>
      <p:sp>
        <p:nvSpPr>
          <p:cNvPr id="5" name="任意多边形: 形状 27"/>
          <p:cNvSpPr/>
          <p:nvPr>
            <p:custDataLst>
              <p:tags r:id="rId6"/>
            </p:custDataLst>
          </p:nvPr>
        </p:nvSpPr>
        <p:spPr>
          <a:xfrm rot="10800000">
            <a:off x="10369479" y="1659722"/>
            <a:ext cx="1001148" cy="578238"/>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1534" h="886">
                <a:moveTo>
                  <a:pt x="372" y="0"/>
                </a:moveTo>
                <a:lnTo>
                  <a:pt x="725" y="0"/>
                </a:lnTo>
                <a:lnTo>
                  <a:pt x="514" y="886"/>
                </a:lnTo>
                <a:lnTo>
                  <a:pt x="0" y="886"/>
                </a:lnTo>
                <a:lnTo>
                  <a:pt x="372" y="0"/>
                </a:lnTo>
                <a:close/>
                <a:moveTo>
                  <a:pt x="1181" y="0"/>
                </a:moveTo>
                <a:lnTo>
                  <a:pt x="1534" y="0"/>
                </a:lnTo>
                <a:lnTo>
                  <a:pt x="1323" y="886"/>
                </a:lnTo>
                <a:lnTo>
                  <a:pt x="809" y="886"/>
                </a:lnTo>
                <a:lnTo>
                  <a:pt x="1181" y="0"/>
                </a:ln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lt1"/>
              </a:solidFill>
              <a:latin typeface="微软雅黑" panose="020B0503020204020204" charset="-122"/>
              <a:ea typeface="微软雅黑" panose="020B0503020204020204" charset="-122"/>
            </a:endParaRPr>
          </a:p>
        </p:txBody>
      </p:sp>
      <p:pic>
        <p:nvPicPr>
          <p:cNvPr id="8" name="内容占位符 3"/>
          <p:cNvPicPr>
            <a:picLocks noGrp="1" noChangeAspect="1"/>
          </p:cNvPicPr>
          <p:nvPr>
            <p:custDataLst>
              <p:tags r:id="rId7"/>
            </p:custDataLst>
          </p:nvPr>
        </p:nvPicPr>
        <p:blipFill>
          <a:blip r:embed="rId8"/>
          <a:stretch>
            <a:fillRect/>
          </a:stretch>
        </p:blipFill>
        <p:spPr>
          <a:xfrm>
            <a:off x="-467584" y="1394308"/>
            <a:ext cx="12702988" cy="4626915"/>
          </a:xfrm>
          <a:prstGeom prst="rect">
            <a:avLst/>
          </a:prstGeom>
          <a:ln>
            <a:noFill/>
          </a:ln>
        </p:spPr>
      </p:pic>
    </p:spTree>
    <p:custDataLst>
      <p:tags r:id="rId9"/>
    </p:custData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2"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altLang="en-US" spc="100" dirty="0">
                <a:ln w="3175">
                  <a:noFill/>
                  <a:prstDash val="dash"/>
                </a:ln>
                <a:solidFill>
                  <a:schemeClr val="dk1">
                    <a:lumMod val="75000"/>
                    <a:lumOff val="25000"/>
                  </a:schemeClr>
                </a:solidFill>
                <a:uFillTx/>
                <a:sym typeface="+mn-ea"/>
              </a:rPr>
              <a:t>是否使用dropout层</a:t>
            </a:r>
            <a:endParaRPr lang="zh-CN" dirty="0" err="1">
              <a:solidFill>
                <a:schemeClr val="dk1"/>
              </a:solidFill>
              <a:latin typeface="微软雅黑" panose="020B0503020204020204" charset="-122"/>
              <a:ea typeface="微软雅黑" panose="020B0503020204020204" charset="-122"/>
              <a:sym typeface="微软雅黑" panose="020B0503020204020204" charset="-122"/>
            </a:endParaRPr>
          </a:p>
        </p:txBody>
      </p:sp>
      <p:sp>
        <p:nvSpPr>
          <p:cNvPr id="4" name="矩形 3"/>
          <p:cNvSpPr/>
          <p:nvPr>
            <p:custDataLst>
              <p:tags r:id="rId5"/>
            </p:custDataLst>
          </p:nvPr>
        </p:nvSpPr>
        <p:spPr>
          <a:xfrm>
            <a:off x="457200" y="2983949"/>
            <a:ext cx="11277690" cy="2506154"/>
          </a:xfrm>
          <a:prstGeom prst="rect">
            <a:avLst/>
          </a:prstGeom>
          <a:pattFill prst="dkDnDiag">
            <a:fgClr>
              <a:schemeClr val="accent1">
                <a:lumMod val="20000"/>
                <a:lumOff val="80000"/>
              </a:schemeClr>
            </a:fgClr>
            <a:bgClr>
              <a:schemeClr val="l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lt1"/>
              </a:solidFill>
              <a:latin typeface="微软雅黑" panose="020B0503020204020204" charset="-122"/>
              <a:ea typeface="微软雅黑" panose="020B0503020204020204" charset="-122"/>
            </a:endParaRPr>
          </a:p>
        </p:txBody>
      </p:sp>
      <p:sp>
        <p:nvSpPr>
          <p:cNvPr id="5" name="任意多边形: 形状 27"/>
          <p:cNvSpPr/>
          <p:nvPr>
            <p:custDataLst>
              <p:tags r:id="rId6"/>
            </p:custDataLst>
          </p:nvPr>
        </p:nvSpPr>
        <p:spPr>
          <a:xfrm rot="10800000">
            <a:off x="10369479" y="1659722"/>
            <a:ext cx="1001148" cy="578238"/>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1534" h="886">
                <a:moveTo>
                  <a:pt x="372" y="0"/>
                </a:moveTo>
                <a:lnTo>
                  <a:pt x="725" y="0"/>
                </a:lnTo>
                <a:lnTo>
                  <a:pt x="514" y="886"/>
                </a:lnTo>
                <a:lnTo>
                  <a:pt x="0" y="886"/>
                </a:lnTo>
                <a:lnTo>
                  <a:pt x="372" y="0"/>
                </a:lnTo>
                <a:close/>
                <a:moveTo>
                  <a:pt x="1181" y="0"/>
                </a:moveTo>
                <a:lnTo>
                  <a:pt x="1534" y="0"/>
                </a:lnTo>
                <a:lnTo>
                  <a:pt x="1323" y="886"/>
                </a:lnTo>
                <a:lnTo>
                  <a:pt x="809" y="886"/>
                </a:lnTo>
                <a:lnTo>
                  <a:pt x="1181" y="0"/>
                </a:ln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lt1"/>
              </a:solidFill>
              <a:latin typeface="微软雅黑" panose="020B0503020204020204" charset="-122"/>
              <a:ea typeface="微软雅黑" panose="020B0503020204020204" charset="-122"/>
            </a:endParaRPr>
          </a:p>
        </p:txBody>
      </p:sp>
      <p:pic>
        <p:nvPicPr>
          <p:cNvPr id="10" name="内容占位符 3"/>
          <p:cNvPicPr>
            <a:picLocks noGrp="1" noChangeAspect="1"/>
          </p:cNvPicPr>
          <p:nvPr>
            <p:custDataLst>
              <p:tags r:id="rId7"/>
            </p:custDataLst>
          </p:nvPr>
        </p:nvPicPr>
        <p:blipFill>
          <a:blip r:embed="rId8"/>
          <a:stretch>
            <a:fillRect/>
          </a:stretch>
        </p:blipFill>
        <p:spPr>
          <a:xfrm>
            <a:off x="457028" y="927055"/>
            <a:ext cx="13256604" cy="5240110"/>
          </a:xfrm>
          <a:prstGeom prst="rect">
            <a:avLst/>
          </a:prstGeom>
          <a:ln>
            <a:noFill/>
          </a:ln>
        </p:spPr>
      </p:pic>
    </p:spTree>
    <p:custDataLst>
      <p:tags r:id="rId9"/>
    </p:custData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olidFill>
                  <a:schemeClr val="accent1"/>
                </a:solidFill>
              </a:rPr>
              <a:t>谢谢</a:t>
            </a:r>
            <a:endParaRPr lang="en-US" altLang="zh-CN">
              <a:solidFill>
                <a:schemeClr val="accent1"/>
              </a:solidFill>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微软雅黑" panose="020B0503020204020204" charset="-122"/>
                <a:ea typeface="微软雅黑" panose="020B0503020204020204" charset="-122"/>
                <a:sym typeface="微软雅黑" panose="020B0503020204020204" charset="-122"/>
              </a:rPr>
              <a:t>Textcnn</a:t>
            </a:r>
            <a:endParaRPr lang="zh-CN" dirty="0" err="1">
              <a:solidFill>
                <a:schemeClr val="dk1"/>
              </a:solidFill>
              <a:latin typeface="微软雅黑" panose="020B0503020204020204" charset="-122"/>
              <a:ea typeface="微软雅黑" panose="020B0503020204020204" charset="-122"/>
              <a:sym typeface="微软雅黑" panose="020B0503020204020204" charset="-122"/>
            </a:endParaRPr>
          </a:p>
        </p:txBody>
      </p:sp>
      <p:sp>
        <p:nvSpPr>
          <p:cNvPr id="11" name="Title 6"/>
          <p:cNvSpPr txBox="1"/>
          <p:nvPr>
            <p:custDataLst>
              <p:tags r:id="rId5"/>
            </p:custDataLst>
          </p:nvPr>
        </p:nvSpPr>
        <p:spPr>
          <a:xfrm>
            <a:off x="457155" y="1771634"/>
            <a:ext cx="11277678" cy="4229126"/>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TextCNN是一种用于文本分类的卷积神经网络，在自然语言处理领域应用广泛。它通过卷积神经网络提取文本特征，再将特征输入到全连接层进行分类。
具体来说，TextCNN首先将输入的文本序列通过embedding层将每个词转换为向量形式，然后使用不同大小的卷积核进行卷积，得到一系列特征图。接着对每个特征图进行max pooling操作，得到该特征图中最大值作为该特征的表示。最后将所有特征拼接起来，输入到全连接层进行分类。
TextCNN的优点在于其结构简单、易于实现和解释，并且在文本分类等任务上取得了较好的效果。同时，由于卷积神经网络可以捕获文本中的局部信息，因此TextCNN在文本分类等NLP任务中表现优异。</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6"/>
    </p:custData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微软雅黑" panose="020B0503020204020204" charset="-122"/>
                <a:ea typeface="微软雅黑" panose="020B0503020204020204" charset="-122"/>
                <a:sym typeface="微软雅黑" panose="020B0503020204020204" charset="-122"/>
              </a:rPr>
              <a:t>RNN</a:t>
            </a:r>
            <a:endParaRPr lang="zh-CN" dirty="0" err="1">
              <a:solidFill>
                <a:schemeClr val="dk1"/>
              </a:solidFill>
              <a:latin typeface="微软雅黑" panose="020B0503020204020204" charset="-122"/>
              <a:ea typeface="微软雅黑" panose="020B0503020204020204" charset="-122"/>
              <a:sym typeface="微软雅黑" panose="020B0503020204020204" charset="-122"/>
            </a:endParaRPr>
          </a:p>
        </p:txBody>
      </p:sp>
      <p:sp>
        <p:nvSpPr>
          <p:cNvPr id="11" name="Title 6"/>
          <p:cNvSpPr txBox="1"/>
          <p:nvPr>
            <p:custDataLst>
              <p:tags r:id="rId5"/>
            </p:custDataLst>
          </p:nvPr>
        </p:nvSpPr>
        <p:spPr>
          <a:xfrm>
            <a:off x="1585071" y="1837436"/>
            <a:ext cx="9021857" cy="409752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循环神经网络（Recurrent Neural Network，简称RNN）是一种能够处理序列数据的神经网络，广泛用于自然语言处理、语音识别等领域。与传统的前馈神经网络不同，RNN具有循环结构，可以将历史时刻的信息通过循环传递到当前时刻。
RNN的基本结构由一个输入层、一个隐藏层和一个输出层组成。其中隐藏层上的神经元在时间上是连续的，每个神经元会接收到当前时刻的输入以及上个时刻的隐藏状态，并计算出当前时刻的隐藏状态。这样，在序列数据中，RNN可以通过隐藏层中的记忆单元来捕获历史信息。
RNN有许多变种，例如长短时记忆网络（LSTM）和门控循环单元（GRU），它们通过设计隐藏层的状态更新方式来提高网络的记忆能力和表达能力，进一步改进了RNN的性能。</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6"/>
    </p:custData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微软雅黑" panose="020B0503020204020204" charset="-122"/>
                <a:ea typeface="微软雅黑" panose="020B0503020204020204" charset="-122"/>
                <a:sym typeface="微软雅黑" panose="020B0503020204020204" charset="-122"/>
              </a:rPr>
              <a:t>LSTM</a:t>
            </a:r>
            <a:endParaRPr lang="zh-CN" dirty="0" err="1">
              <a:solidFill>
                <a:schemeClr val="dk1"/>
              </a:solidFill>
              <a:latin typeface="微软雅黑" panose="020B0503020204020204" charset="-122"/>
              <a:ea typeface="微软雅黑" panose="020B0503020204020204" charset="-122"/>
              <a:sym typeface="微软雅黑" panose="020B0503020204020204" charset="-122"/>
            </a:endParaRPr>
          </a:p>
        </p:txBody>
      </p:sp>
      <p:sp>
        <p:nvSpPr>
          <p:cNvPr id="2" name="矩形 1"/>
          <p:cNvSpPr/>
          <p:nvPr>
            <p:custDataLst>
              <p:tags r:id="rId5"/>
            </p:custDataLst>
          </p:nvPr>
        </p:nvSpPr>
        <p:spPr>
          <a:xfrm>
            <a:off x="1626212" y="1496376"/>
            <a:ext cx="8915978" cy="4779137"/>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mn-ea"/>
              <a:sym typeface="+mn-lt"/>
            </a:endParaRPr>
          </a:p>
        </p:txBody>
      </p:sp>
      <p:cxnSp>
        <p:nvCxnSpPr>
          <p:cNvPr id="10" name="直接连接符 9"/>
          <p:cNvCxnSpPr/>
          <p:nvPr>
            <p:custDataLst>
              <p:tags r:id="rId6"/>
            </p:custDataLst>
          </p:nvPr>
        </p:nvCxnSpPr>
        <p:spPr>
          <a:xfrm>
            <a:off x="1772264" y="1218995"/>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7"/>
            </p:custDataLst>
          </p:nvPr>
        </p:nvCxnSpPr>
        <p:spPr>
          <a:xfrm>
            <a:off x="1626210" y="128778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10166179" y="608516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9"/>
            </p:custDataLst>
          </p:nvPr>
        </p:nvCxnSpPr>
        <p:spPr>
          <a:xfrm>
            <a:off x="10020125" y="6153960"/>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itle 6"/>
          <p:cNvSpPr txBox="1"/>
          <p:nvPr>
            <p:custDataLst>
              <p:tags r:id="rId10"/>
            </p:custDataLst>
          </p:nvPr>
        </p:nvSpPr>
        <p:spPr>
          <a:xfrm>
            <a:off x="1892883" y="1844582"/>
            <a:ext cx="8382634" cy="408272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长短时记忆网络（Long Short-Term Memory Network，简称LSTM）是一种深度学习模型，常用于处理时序数据。相较于传统的循环神经网络（RNN），LSTM有更强的记忆能力，能够有效地处理长时依赖问题。
LSTM的基本单元包含输入门、遗忘门、输出门和细胞状态。在每个时间步，输入门控制信息输入到细胞状态的程度，遗忘门控制细胞状态中需要忘记的信息，输出门控制从细胞状态到输出值的信息流。同时，LSTM中细胞状态可以选择性地记忆或忘记某些信息。</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1"/>
    </p:custData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微软雅黑" panose="020B0503020204020204" charset="-122"/>
                <a:ea typeface="微软雅黑" panose="020B0503020204020204" charset="-122"/>
                <a:sym typeface="微软雅黑" panose="020B0503020204020204" charset="-122"/>
              </a:rPr>
              <a:t>三种模型的优缺以及联系</a:t>
            </a:r>
            <a:endParaRPr lang="zh-CN" dirty="0" err="1">
              <a:solidFill>
                <a:schemeClr val="dk1"/>
              </a:solidFill>
              <a:latin typeface="微软雅黑" panose="020B0503020204020204" charset="-122"/>
              <a:ea typeface="微软雅黑" panose="020B0503020204020204" charset="-122"/>
              <a:sym typeface="微软雅黑" panose="020B0503020204020204" charset="-122"/>
            </a:endParaRPr>
          </a:p>
        </p:txBody>
      </p:sp>
      <p:sp>
        <p:nvSpPr>
          <p:cNvPr id="11" name="Title 6"/>
          <p:cNvSpPr txBox="1"/>
          <p:nvPr>
            <p:custDataLst>
              <p:tags r:id="rId5"/>
            </p:custDataLst>
          </p:nvPr>
        </p:nvSpPr>
        <p:spPr>
          <a:xfrm>
            <a:off x="1585071" y="1837436"/>
            <a:ext cx="9021857" cy="409752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TextCNN、RNN、LSTM是常用于自然语言处理领域的神经网络模型，它们在文本分类、情感分析等任务中取得了显著的效果。
TextCNN是一种卷积神经网络模型，与传统的RNN或LSTM相比，其输入不需要按照时间顺序，而是基于词嵌入向量进行卷积和池化。TextCNN通过卷积滤波器捕捉词汇间的局部相关性，可以快速地处理长文本，并且由于无需考虑时序关系，具有并行计算的优势。但是，它无法捕捉到文本中的长期依赖关系。
RNN是一种循环神经网络模型，通过控制权重共享，可以对变长序列数据进行建模。RNN可以处理任意长度的输入序列，并将历史信息传递到当前时刻，因此具有良好的记忆能力。然而，RNN容易出现梯度消失或梯度爆炸的问题，导致训练过程困难。</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6"/>
    </p:custData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3"/>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微软雅黑" panose="020B0503020204020204" charset="-122"/>
                <a:ea typeface="微软雅黑" panose="020B0503020204020204" charset="-122"/>
                <a:sym typeface="微软雅黑" panose="020B0503020204020204" charset="-122"/>
              </a:rPr>
              <a:t>三种模型的优缺以及联系</a:t>
            </a:r>
            <a:endParaRPr lang="zh-CN" dirty="0" err="1">
              <a:solidFill>
                <a:schemeClr val="dk1"/>
              </a:solidFill>
              <a:latin typeface="微软雅黑" panose="020B0503020204020204" charset="-122"/>
              <a:ea typeface="微软雅黑" panose="020B0503020204020204" charset="-122"/>
              <a:sym typeface="微软雅黑" panose="020B0503020204020204" charset="-122"/>
            </a:endParaRPr>
          </a:p>
        </p:txBody>
      </p:sp>
      <p:sp>
        <p:nvSpPr>
          <p:cNvPr id="11" name="Title 6"/>
          <p:cNvSpPr txBox="1"/>
          <p:nvPr>
            <p:custDataLst>
              <p:tags r:id="rId5"/>
            </p:custDataLst>
          </p:nvPr>
        </p:nvSpPr>
        <p:spPr>
          <a:xfrm>
            <a:off x="1585071" y="1837436"/>
            <a:ext cx="9021857" cy="409752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LSTM是对RNN的改进，通过引入门机制来控制细胞状态中的信息流。LSTM可以有效地解决梯度消失和梯度爆炸的问题，并且具有更强的记忆能力和更好的长期依赖建模能力。然而，LSTM的计算量和参数较大，较为耗时。
TextCNN、RNN和LSTM之间具有一定的联系，实际应用中也可以进行组合使用。例如，可以将TextCNN和LSTM结合起来，分别捕获局部和全局的特征信息，在处理长文本分类任务时取得较好的效果。另外，也可以使用注意力机制（如TextCNN with Attention）来进一步优化模型性能，使模型更关注重要的词汇信息，同时减少噪声影响。
以下重点介绍Textcnn的数据预处理，模型搭建以及模型的评估与参数调优。</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6"/>
    </p:custData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1"/>
            </p:custDataLst>
          </p:nvPr>
        </p:nvSpPr>
        <p:spPr>
          <a:xfrm>
            <a:off x="1134110" y="1323975"/>
            <a:ext cx="3341370" cy="3486150"/>
          </a:xfrm>
          <a:prstGeom prst="rect">
            <a:avLst/>
          </a:prstGeom>
          <a:noFill/>
          <a:ln>
            <a:noFill/>
          </a:ln>
          <a:effectLst/>
        </p:spPr>
        <p:txBody>
          <a:bodyPr vert="horz" wrap="square" rtlCol="0" anchor="ctr" anchorCtr="0">
            <a:normAutofit fontScale="80000"/>
          </a:bodyPr>
          <a:lstStyle/>
          <a:p>
            <a:pPr algn="ctr"/>
            <a:r>
              <a:rPr lang="en-US" altLang="zh-CN" sz="21500" b="1" dirty="0">
                <a:ln w="25400">
                  <a:solidFill>
                    <a:schemeClr val="accent1"/>
                  </a:solidFill>
                </a:ln>
                <a:noFill/>
                <a:uFillTx/>
                <a:latin typeface="Arial" panose="020B0604020202020204" pitchFamily="34" charset="0"/>
                <a:ea typeface="微软雅黑" panose="020B0503020204020204" charset="-122"/>
                <a:cs typeface="+mj-lt"/>
                <a:sym typeface="Arial" panose="020B0604020202020204" pitchFamily="34" charset="0"/>
              </a:rPr>
              <a:t>03</a:t>
            </a:r>
            <a:endParaRPr lang="en-US" altLang="zh-CN" sz="21500" b="1" dirty="0">
              <a:ln w="25400">
                <a:solidFill>
                  <a:schemeClr val="accent1"/>
                </a:solidFill>
              </a:ln>
              <a:noFill/>
              <a:uFillTx/>
              <a:latin typeface="Arial" panose="020B0604020202020204" pitchFamily="34" charset="0"/>
              <a:ea typeface="微软雅黑" panose="020B0503020204020204" charset="-122"/>
              <a:cs typeface="+mj-lt"/>
              <a:sym typeface="Arial" panose="020B0604020202020204" pitchFamily="34" charset="0"/>
            </a:endParaRPr>
          </a:p>
        </p:txBody>
      </p:sp>
      <p:sp>
        <p:nvSpPr>
          <p:cNvPr id="4" name="标题 3"/>
          <p:cNvSpPr>
            <a:spLocks noGrp="1"/>
          </p:cNvSpPr>
          <p:nvPr>
            <p:ph type="title"/>
            <p:custDataLst>
              <p:tags r:id="rId2"/>
            </p:custDataLst>
          </p:nvPr>
        </p:nvSpPr>
        <p:spPr/>
        <p:txBody>
          <a:bodyPr>
            <a:normAutofit/>
          </a:bodyPr>
          <a:lstStyle/>
          <a:p>
            <a:r>
              <a:rPr lang="zh-CN" altLang="en-US" sz="5445">
                <a:solidFill>
                  <a:schemeClr val="accent1"/>
                </a:solidFill>
              </a:rPr>
              <a:t>数据预处理</a:t>
            </a:r>
            <a:endParaRPr lang="zh-CN" altLang="en-US" sz="5445">
              <a:solidFill>
                <a:schemeClr val="accent1"/>
              </a:solidFill>
            </a:endParaRPr>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0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8.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129.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6915_1*a*1"/>
  <p:tag name="KSO_WM_TEMPLATE_CATEGORY" val="custom"/>
  <p:tag name="KSO_WM_TEMPLATE_INDEX" val="20206915"/>
  <p:tag name="KSO_WM_UNIT_LAYERLEVEL" val="1"/>
  <p:tag name="KSO_WM_TAG_VERSION" val="1.0"/>
  <p:tag name="KSO_WM_BEAUTIFY_FLAG" val="#wm#"/>
  <p:tag name="KSO_WM_UNIT_PRESET_TEXT" val="空白演示经典风格"/>
  <p:tag name="KSO_WM_UNIT_TEXT_FILL_FORE_SCHEMECOLOR_INDEX_BRIGHTNESS" val="0"/>
  <p:tag name="KSO_WM_UNIT_TEXT_FILL_FORE_SCHEMECOLOR_INDEX" val="5"/>
  <p:tag name="KSO_WM_UNIT_TEXT_FILL_TYPE"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SLIDE_ID" val="custom2020691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6915"/>
  <p:tag name="KSO_WM_SLIDE_LAYOUT" val="a_b_f"/>
  <p:tag name="KSO_WM_SLIDE_LAYOUT_CNT" val="1_1_1"/>
  <p:tag name="KSO_WM_TEMPLATE_MASTER_THUMB_INDEX" val="12"/>
  <p:tag name="KSO_WM_TEMPLATE_THUMBS_INDEX" val="1、4、7、8、10、11、12、13、15"/>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3606_5*i*1"/>
  <p:tag name="KSO_WM_TEMPLATE_CATEGORY" val="custom"/>
  <p:tag name="KSO_WM_TEMPLATE_INDEX" val="20203606"/>
  <p:tag name="KSO_WM_UNIT_LAYERLEVEL" val="1"/>
  <p:tag name="KSO_WM_TAG_VERSION" val="1.0"/>
  <p:tag name="KSO_WM_BEAUTIFY_FLAG" val="#wm#"/>
</p:tagLst>
</file>

<file path=ppt/tags/tag134.xml><?xml version="1.0" encoding="utf-8"?>
<p:tagLst xmlns:p="http://schemas.openxmlformats.org/presentationml/2006/main">
  <p:tag name="PA" val="v4.0.0"/>
  <p:tag name="KSO_WM_UNIT_HIGHLIGHT" val="0"/>
  <p:tag name="KSO_WM_UNIT_COMPATIBLE" val="0"/>
  <p:tag name="KSO_WM_UNIT_DIAGRAM_ISNUMVISUAL" val="0"/>
  <p:tag name="KSO_WM_UNIT_DIAGRAM_ISREFERUNIT" val="0"/>
  <p:tag name="KSO_WM_UNIT_ID" val="custom20203606_5*l_h_f*1_1_1"/>
  <p:tag name="KSO_WM_TEMPLATE_CATEGORY" val="custom"/>
  <p:tag name="KSO_WM_TEMPLATE_INDEX" val="20203606"/>
  <p:tag name="KSO_WM_UNIT_LAYERLEVEL" val="1_1_1"/>
  <p:tag name="KSO_WM_TAG_VERSION" val="1.0"/>
  <p:tag name="KSO_WM_BEAUTIFY_FLAG" val="#wm#"/>
  <p:tag name="KSO_WM_UNIT_PRESET_TEXT" val="单击此处添加正文"/>
  <p:tag name="KSO_WM_UNIT_NOCLEAR" val="0"/>
  <p:tag name="KSO_WM_UNIT_VALUE" val="36"/>
  <p:tag name="KSO_WM_DIAGRAM_GROUP_CODE" val="l1-1"/>
  <p:tag name="KSO_WM_UNIT_TYPE" val="l_h_f"/>
  <p:tag name="KSO_WM_UNIT_INDEX" val="1_1_1"/>
  <p:tag name="KSO_WM_UNIT_SUBTYPE" val="a"/>
  <p:tag name="KSO_WM_UNIT_TEXT_FILL_FORE_SCHEMECOLOR_INDEX_BRIGHTNESS" val="0.25"/>
  <p:tag name="KSO_WM_UNIT_TEXT_FILL_FORE_SCHEMECOLOR_INDEX" val="13"/>
  <p:tag name="KSO_WM_UNIT_TEXT_FILL_TYPE" val="1"/>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6_5*l_h_i*1_1_1"/>
  <p:tag name="KSO_WM_TEMPLATE_CATEGORY" val="custom"/>
  <p:tag name="KSO_WM_TEMPLATE_INDEX" val="20203606"/>
  <p:tag name="KSO_WM_UNIT_LAYERLEVEL" val="1_1_1"/>
  <p:tag name="KSO_WM_TAG_VERSION" val="1.0"/>
  <p:tag name="KSO_WM_BEAUTIFY_FLAG" val="#wm#"/>
  <p:tag name="KSO_WM_DIAGRAM_GROUP_CODE" val="l1-1"/>
  <p:tag name="KSO_WM_UNIT_TYPE" val="l_h_i"/>
  <p:tag name="KSO_WM_UNIT_INDEX" val="1_1_1"/>
  <p:tag name="KSO_WM_UNIT_TEXT_FILL_FORE_SCHEMECOLOR_INDEX_BRIGHTNESS" val="0"/>
  <p:tag name="KSO_WM_UNIT_TEXT_FILL_FORE_SCHEMECOLOR_INDEX" val="5"/>
  <p:tag name="KSO_WM_UNIT_TEXT_FILL_TYPE"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03606_5*i*2"/>
  <p:tag name="KSO_WM_TEMPLATE_CATEGORY" val="custom"/>
  <p:tag name="KSO_WM_TEMPLATE_INDEX" val="20203606"/>
  <p:tag name="KSO_WM_UNIT_LAYERLEVEL" val="1"/>
  <p:tag name="KSO_WM_TAG_VERSION" val="1.0"/>
  <p:tag name="KSO_WM_BEAUTIFY_FLAG" val="#wm#"/>
</p:tagLst>
</file>

<file path=ppt/tags/tag137.xml><?xml version="1.0" encoding="utf-8"?>
<p:tagLst xmlns:p="http://schemas.openxmlformats.org/presentationml/2006/main">
  <p:tag name="PA" val="v4.0.0"/>
  <p:tag name="KSO_WM_UNIT_HIGHLIGHT" val="0"/>
  <p:tag name="KSO_WM_UNIT_COMPATIBLE" val="0"/>
  <p:tag name="KSO_WM_UNIT_DIAGRAM_ISNUMVISUAL" val="0"/>
  <p:tag name="KSO_WM_UNIT_DIAGRAM_ISREFERUNIT" val="0"/>
  <p:tag name="KSO_WM_UNIT_ID" val="custom20203606_5*l_h_f*1_2_1"/>
  <p:tag name="KSO_WM_TEMPLATE_CATEGORY" val="custom"/>
  <p:tag name="KSO_WM_TEMPLATE_INDEX" val="20203606"/>
  <p:tag name="KSO_WM_UNIT_LAYERLEVEL" val="1_1_1"/>
  <p:tag name="KSO_WM_TAG_VERSION" val="1.0"/>
  <p:tag name="KSO_WM_BEAUTIFY_FLAG" val="#wm#"/>
  <p:tag name="KSO_WM_UNIT_PRESET_TEXT" val="单击此处添加正文"/>
  <p:tag name="KSO_WM_UNIT_NOCLEAR" val="0"/>
  <p:tag name="KSO_WM_UNIT_VALUE" val="36"/>
  <p:tag name="KSO_WM_DIAGRAM_GROUP_CODE" val="l1-1"/>
  <p:tag name="KSO_WM_UNIT_TYPE" val="l_h_f"/>
  <p:tag name="KSO_WM_UNIT_INDEX" val="1_2_1"/>
  <p:tag name="KSO_WM_UNIT_SUBTYPE" val="a"/>
  <p:tag name="KSO_WM_UNIT_TEXT_FILL_FORE_SCHEMECOLOR_INDEX_BRIGHTNESS" val="0.25"/>
  <p:tag name="KSO_WM_UNIT_TEXT_FILL_FORE_SCHEMECOLOR_INDEX" val="13"/>
  <p:tag name="KSO_WM_UNIT_TEXT_FILL_TYPE" val="1"/>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6_5*l_h_i*1_2_1"/>
  <p:tag name="KSO_WM_TEMPLATE_CATEGORY" val="custom"/>
  <p:tag name="KSO_WM_TEMPLATE_INDEX" val="20203606"/>
  <p:tag name="KSO_WM_UNIT_LAYERLEVEL" val="1_1_1"/>
  <p:tag name="KSO_WM_TAG_VERSION" val="1.0"/>
  <p:tag name="KSO_WM_BEAUTIFY_FLAG" val="#wm#"/>
  <p:tag name="KSO_WM_DIAGRAM_GROUP_CODE" val="l1-1"/>
  <p:tag name="KSO_WM_UNIT_TYPE" val="l_h_i"/>
  <p:tag name="KSO_WM_UNIT_INDEX" val="1_2_1"/>
  <p:tag name="KSO_WM_UNIT_TEXT_FILL_FORE_SCHEMECOLOR_INDEX_BRIGHTNESS" val="0"/>
  <p:tag name="KSO_WM_UNIT_TEXT_FILL_FORE_SCHEMECOLOR_INDEX" val="5"/>
  <p:tag name="KSO_WM_UNIT_TEXT_FILL_TYPE" val="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3"/>
  <p:tag name="KSO_WM_UNIT_ID" val="custom20203606_5*i*3"/>
  <p:tag name="KSO_WM_TEMPLATE_CATEGORY" val="custom"/>
  <p:tag name="KSO_WM_TEMPLATE_INDEX" val="20203606"/>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PA" val="v4.0.0"/>
  <p:tag name="KSO_WM_UNIT_HIGHLIGHT" val="0"/>
  <p:tag name="KSO_WM_UNIT_COMPATIBLE" val="0"/>
  <p:tag name="KSO_WM_UNIT_DIAGRAM_ISNUMVISUAL" val="0"/>
  <p:tag name="KSO_WM_UNIT_DIAGRAM_ISREFERUNIT" val="0"/>
  <p:tag name="KSO_WM_UNIT_ID" val="custom20203606_5*l_h_f*1_3_1"/>
  <p:tag name="KSO_WM_TEMPLATE_CATEGORY" val="custom"/>
  <p:tag name="KSO_WM_TEMPLATE_INDEX" val="20203606"/>
  <p:tag name="KSO_WM_UNIT_LAYERLEVEL" val="1_1_1"/>
  <p:tag name="KSO_WM_TAG_VERSION" val="1.0"/>
  <p:tag name="KSO_WM_BEAUTIFY_FLAG" val="#wm#"/>
  <p:tag name="KSO_WM_UNIT_PRESET_TEXT" val="单击此处添加正文"/>
  <p:tag name="KSO_WM_UNIT_NOCLEAR" val="0"/>
  <p:tag name="KSO_WM_UNIT_VALUE" val="36"/>
  <p:tag name="KSO_WM_DIAGRAM_GROUP_CODE" val="l1-1"/>
  <p:tag name="KSO_WM_UNIT_TYPE" val="l_h_f"/>
  <p:tag name="KSO_WM_UNIT_INDEX" val="1_3_1"/>
  <p:tag name="KSO_WM_UNIT_SUBTYPE" val="a"/>
  <p:tag name="KSO_WM_UNIT_TEXT_FILL_FORE_SCHEMECOLOR_INDEX_BRIGHTNESS" val="0.25"/>
  <p:tag name="KSO_WM_UNIT_TEXT_FILL_FORE_SCHEMECOLOR_INDEX" val="13"/>
  <p:tag name="KSO_WM_UNIT_TEXT_FILL_TYPE" val="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6_5*l_h_i*1_3_1"/>
  <p:tag name="KSO_WM_TEMPLATE_CATEGORY" val="custom"/>
  <p:tag name="KSO_WM_TEMPLATE_INDEX" val="20203606"/>
  <p:tag name="KSO_WM_UNIT_LAYERLEVEL" val="1_1_1"/>
  <p:tag name="KSO_WM_TAG_VERSION" val="1.0"/>
  <p:tag name="KSO_WM_BEAUTIFY_FLAG" val="#wm#"/>
  <p:tag name="KSO_WM_DIAGRAM_GROUP_CODE" val="l1-1"/>
  <p:tag name="KSO_WM_UNIT_TYPE" val="l_h_i"/>
  <p:tag name="KSO_WM_UNIT_INDEX" val="1_3_1"/>
  <p:tag name="KSO_WM_UNIT_TEXT_FILL_FORE_SCHEMECOLOR_INDEX_BRIGHTNESS" val="0"/>
  <p:tag name="KSO_WM_UNIT_TEXT_FILL_FORE_SCHEMECOLOR_INDEX" val="5"/>
  <p:tag name="KSO_WM_UNIT_TEXT_FILL_TYPE" val="1"/>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4"/>
  <p:tag name="KSO_WM_UNIT_ID" val="custom20203606_5*i*4"/>
  <p:tag name="KSO_WM_TEMPLATE_CATEGORY" val="custom"/>
  <p:tag name="KSO_WM_TEMPLATE_INDEX" val="20203606"/>
  <p:tag name="KSO_WM_UNIT_LAYERLEVEL" val="1"/>
  <p:tag name="KSO_WM_TAG_VERSION" val="1.0"/>
  <p:tag name="KSO_WM_BEAUTIFY_FLAG" val="#wm#"/>
</p:tagLst>
</file>

<file path=ppt/tags/tag143.xml><?xml version="1.0" encoding="utf-8"?>
<p:tagLst xmlns:p="http://schemas.openxmlformats.org/presentationml/2006/main">
  <p:tag name="PA" val="v4.0.0"/>
  <p:tag name="KSO_WM_UNIT_HIGHLIGHT" val="0"/>
  <p:tag name="KSO_WM_UNIT_COMPATIBLE" val="0"/>
  <p:tag name="KSO_WM_UNIT_DIAGRAM_ISNUMVISUAL" val="0"/>
  <p:tag name="KSO_WM_UNIT_DIAGRAM_ISREFERUNIT" val="0"/>
  <p:tag name="KSO_WM_UNIT_ID" val="custom20203606_5*l_h_f*1_4_1"/>
  <p:tag name="KSO_WM_TEMPLATE_CATEGORY" val="custom"/>
  <p:tag name="KSO_WM_TEMPLATE_INDEX" val="20203606"/>
  <p:tag name="KSO_WM_UNIT_LAYERLEVEL" val="1_1_1"/>
  <p:tag name="KSO_WM_TAG_VERSION" val="1.0"/>
  <p:tag name="KSO_WM_BEAUTIFY_FLAG" val="#wm#"/>
  <p:tag name="KSO_WM_UNIT_PRESET_TEXT" val="单击此处添加正文"/>
  <p:tag name="KSO_WM_UNIT_NOCLEAR" val="0"/>
  <p:tag name="KSO_WM_UNIT_VALUE" val="36"/>
  <p:tag name="KSO_WM_DIAGRAM_GROUP_CODE" val="l1-1"/>
  <p:tag name="KSO_WM_UNIT_TYPE" val="l_h_f"/>
  <p:tag name="KSO_WM_UNIT_INDEX" val="1_4_1"/>
  <p:tag name="KSO_WM_UNIT_SUBTYPE" val="a"/>
  <p:tag name="KSO_WM_UNIT_TEXT_FILL_FORE_SCHEMECOLOR_INDEX_BRIGHTNESS" val="0.25"/>
  <p:tag name="KSO_WM_UNIT_TEXT_FILL_FORE_SCHEMECOLOR_INDEX" val="13"/>
  <p:tag name="KSO_WM_UNIT_TEXT_FILL_TYPE" val="1"/>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6_5*l_h_i*1_4_1"/>
  <p:tag name="KSO_WM_TEMPLATE_CATEGORY" val="custom"/>
  <p:tag name="KSO_WM_TEMPLATE_INDEX" val="20203606"/>
  <p:tag name="KSO_WM_UNIT_LAYERLEVEL" val="1_1_1"/>
  <p:tag name="KSO_WM_TAG_VERSION" val="1.0"/>
  <p:tag name="KSO_WM_BEAUTIFY_FLAG" val="#wm#"/>
  <p:tag name="KSO_WM_DIAGRAM_GROUP_CODE" val="l1-1"/>
  <p:tag name="KSO_WM_UNIT_TYPE" val="l_h_i"/>
  <p:tag name="KSO_WM_UNIT_INDEX" val="1_4_1"/>
  <p:tag name="KSO_WM_UNIT_TEXT_FILL_FORE_SCHEMECOLOR_INDEX_BRIGHTNESS" val="0"/>
  <p:tag name="KSO_WM_UNIT_TEXT_FILL_FORE_SCHEMECOLOR_INDEX" val="5"/>
  <p:tag name="KSO_WM_UNIT_TEXT_FILL_TYPE" val="1"/>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5"/>
  <p:tag name="KSO_WM_UNIT_ID" val="custom20203606_5*i*5"/>
  <p:tag name="KSO_WM_TEMPLATE_CATEGORY" val="custom"/>
  <p:tag name="KSO_WM_TEMPLATE_INDEX" val="20203606"/>
  <p:tag name="KSO_WM_UNIT_LAYERLEVEL" val="1"/>
  <p:tag name="KSO_WM_TAG_VERSION" val="1.0"/>
  <p:tag name="KSO_WM_BEAUTIFY_FLAG" val="#wm#"/>
</p:tagLst>
</file>

<file path=ppt/tags/tag146.xml><?xml version="1.0" encoding="utf-8"?>
<p:tagLst xmlns:p="http://schemas.openxmlformats.org/presentationml/2006/main">
  <p:tag name="PA" val="v4.0.0"/>
  <p:tag name="KSO_WM_UNIT_HIGHLIGHT" val="0"/>
  <p:tag name="KSO_WM_UNIT_COMPATIBLE" val="0"/>
  <p:tag name="KSO_WM_UNIT_DIAGRAM_ISNUMVISUAL" val="0"/>
  <p:tag name="KSO_WM_UNIT_DIAGRAM_ISREFERUNIT" val="0"/>
  <p:tag name="KSO_WM_UNIT_ID" val="custom20203606_5*l_h_f*1_5_1"/>
  <p:tag name="KSO_WM_TEMPLATE_CATEGORY" val="custom"/>
  <p:tag name="KSO_WM_TEMPLATE_INDEX" val="20203606"/>
  <p:tag name="KSO_WM_UNIT_LAYERLEVEL" val="1_1_1"/>
  <p:tag name="KSO_WM_TAG_VERSION" val="1.0"/>
  <p:tag name="KSO_WM_BEAUTIFY_FLAG" val="#wm#"/>
  <p:tag name="KSO_WM_UNIT_PRESET_TEXT" val="单击此处添加正文"/>
  <p:tag name="KSO_WM_UNIT_NOCLEAR" val="0"/>
  <p:tag name="KSO_WM_UNIT_VALUE" val="36"/>
  <p:tag name="KSO_WM_DIAGRAM_GROUP_CODE" val="l1-1"/>
  <p:tag name="KSO_WM_UNIT_TYPE" val="l_h_f"/>
  <p:tag name="KSO_WM_UNIT_INDEX" val="1_5_1"/>
  <p:tag name="KSO_WM_UNIT_SUBTYPE" val="a"/>
  <p:tag name="KSO_WM_UNIT_TEXT_FILL_FORE_SCHEMECOLOR_INDEX_BRIGHTNESS" val="0.25"/>
  <p:tag name="KSO_WM_UNIT_TEXT_FILL_FORE_SCHEMECOLOR_INDEX" val="13"/>
  <p:tag name="KSO_WM_UNIT_TEXT_FILL_TYPE" val="1"/>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6_5*l_h_i*1_5_1"/>
  <p:tag name="KSO_WM_TEMPLATE_CATEGORY" val="custom"/>
  <p:tag name="KSO_WM_TEMPLATE_INDEX" val="20203606"/>
  <p:tag name="KSO_WM_UNIT_LAYERLEVEL" val="1_1_1"/>
  <p:tag name="KSO_WM_TAG_VERSION" val="1.0"/>
  <p:tag name="KSO_WM_BEAUTIFY_FLAG" val="#wm#"/>
  <p:tag name="KSO_WM_DIAGRAM_GROUP_CODE" val="l1-1"/>
  <p:tag name="KSO_WM_UNIT_TYPE" val="l_h_i"/>
  <p:tag name="KSO_WM_UNIT_INDEX" val="1_5_1"/>
  <p:tag name="KSO_WM_UNIT_TEXT_FILL_FORE_SCHEMECOLOR_INDEX_BRIGHTNESS" val="0"/>
  <p:tag name="KSO_WM_UNIT_TEXT_FILL_FORE_SCHEMECOLOR_INDEX" val="5"/>
  <p:tag name="KSO_WM_UNIT_TEXT_FILL_TYPE" val="1"/>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606_5*a*1"/>
  <p:tag name="KSO_WM_TEMPLATE_CATEGORY" val="custom"/>
  <p:tag name="KSO_WM_TEMPLATE_INDEX" val="20203606"/>
  <p:tag name="KSO_WM_UNIT_LAYERLEVEL" val="1"/>
  <p:tag name="KSO_WM_TAG_VERSION" val="1.0"/>
  <p:tag name="KSO_WM_BEAUTIFY_FLAG" val="#wm#"/>
  <p:tag name="KSO_WM_UNIT_ISCONTENTSTITLE" val="1"/>
  <p:tag name="KSO_WM_UNIT_PRESET_TEXT" val="目录"/>
  <p:tag name="KSO_WM_UNIT_NOCLEAR" val="0"/>
  <p:tag name="KSO_WM_UNIT_VALUE" val="2"/>
  <p:tag name="KSO_WM_DIAGRAM_GROUP_CODE" val="l1-1"/>
  <p:tag name="KSO_WM_UNIT_TYPE" val="a"/>
  <p:tag name="KSO_WM_UNIT_INDEX" val="1"/>
  <p:tag name="KSO_WM_UNIT_ISNUMDGMTITLE" val="0"/>
  <p:tag name="KSO_WM_UNIT_TEXT_FILL_FORE_SCHEMECOLOR_INDEX_BRIGHTNESS" val="0"/>
  <p:tag name="KSO_WM_UNIT_TEXT_FILL_FORE_SCHEMECOLOR_INDEX" val="5"/>
  <p:tag name="KSO_WM_UNIT_TEXT_FILL_TYPE" val="1"/>
</p:tagLst>
</file>

<file path=ppt/tags/tag149.xml><?xml version="1.0" encoding="utf-8"?>
<p:tagLst xmlns:p="http://schemas.openxmlformats.org/presentationml/2006/main">
  <p:tag name="KSO_WM_SLIDE_ID" val="custom20203606_5"/>
  <p:tag name="KSO_WM_TEMPLATE_SUBCATEGORY" val="17"/>
  <p:tag name="KSO_WM_TEMPLATE_MASTER_TYPE" val="1"/>
  <p:tag name="KSO_WM_TEMPLATE_COLOR_TYPE" val="1"/>
  <p:tag name="KSO_WM_SLIDE_ITEM_CNT" val="5"/>
  <p:tag name="KSO_WM_SLIDE_INDEX" val="5"/>
  <p:tag name="KSO_WM_TAG_VERSION" val="1.0"/>
  <p:tag name="KSO_WM_BEAUTIFY_FLAG" val="#wm#"/>
  <p:tag name="KSO_WM_TEMPLATE_CATEGORY" val="custom"/>
  <p:tag name="KSO_WM_TEMPLATE_INDEX" val="20203606"/>
  <p:tag name="KSO_WM_SLIDE_TYPE" val="contents"/>
  <p:tag name="KSO_WM_SLIDE_SUBTYPE" val="diag"/>
  <p:tag name="KSO_WM_DIAGRAM_GROUP_CODE" val="l1-1"/>
  <p:tag name="KSO_WM_SLIDE_DIAGTYPE" val="l"/>
  <p:tag name="KSO_WM_SLIDE_LAYOUT" val="a_l"/>
  <p:tag name="KSO_WM_SLIDE_LAYOUT_CNT" val="1_1"/>
  <p:tag name="KSO_WM_SLIDE_BACKGROUND_TYPE" val="genera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1"/>
  <p:tag name="KSO_WM_UNIT_ID" val="custom20206915_7*e*1"/>
  <p:tag name="KSO_WM_TEMPLATE_CATEGORY" val="custom"/>
  <p:tag name="KSO_WM_TEMPLATE_INDEX" val="20206915"/>
  <p:tag name="KSO_WM_UNIT_LAYERLEVEL" val="1"/>
  <p:tag name="KSO_WM_TAG_VERSION" val="1.0"/>
  <p:tag name="KSO_WM_BEAUTIFY_FLAG" val="#wm#"/>
  <p:tag name="KSO_WM_UNIT_PRESET_TEXT" val="01"/>
  <p:tag name="KSO_WM_UNIT_NOCLEAR" val="0"/>
  <p:tag name="KSO_WM_UNIT_VALUE" val="2"/>
  <p:tag name="KSO_WM_UNIT_TEXT_LINE_FORE_SCHEMECOLOR_INDEX_BRIGHTNESS" val="0"/>
  <p:tag name="KSO_WM_UNIT_TEXT_LINE_FORE_SCHEMECOLOR_INDEX" val="5"/>
  <p:tag name="KSO_WM_UNIT_TEXT_LINE_FILL_TYPE" val="2"/>
</p:tagLst>
</file>

<file path=ppt/tags/tag151.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6915_7*a*1"/>
  <p:tag name="KSO_WM_TEMPLATE_CATEGORY" val="custom"/>
  <p:tag name="KSO_WM_TEMPLATE_INDEX" val="20206915"/>
  <p:tag name="KSO_WM_UNIT_LAYERLEVEL" val="1"/>
  <p:tag name="KSO_WM_TAG_VERSION" val="1.0"/>
  <p:tag name="KSO_WM_BEAUTIFY_FLAG" val="#wm#"/>
  <p:tag name="KSO_WM_UNIT_PRESET_TEXT" val="单击此处添加标题"/>
  <p:tag name="KSO_WM_UNIT_TEXT_FILL_FORE_SCHEMECOLOR_INDEX_BRIGHTNESS" val="0"/>
  <p:tag name="KSO_WM_UNIT_TEXT_FILL_FORE_SCHEMECOLOR_INDEX" val="5"/>
  <p:tag name="KSO_WM_UNIT_TEXT_FILL_TYPE" val="1"/>
</p:tagLst>
</file>

<file path=ppt/tags/tag152.xml><?xml version="1.0" encoding="utf-8"?>
<p:tagLst xmlns:p="http://schemas.openxmlformats.org/presentationml/2006/main">
  <p:tag name="KSO_WM_BEAUTIFY_FLAG" val="#wm#"/>
  <p:tag name="KSO_WM_TEMPLATE_CATEGORY" val="custom"/>
  <p:tag name="KSO_WM_TEMPLATE_INDEX" val="20206915"/>
  <p:tag name="KSO_WM_SLIDE_ID" val="custom2020691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b_e"/>
  <p:tag name="KSO_WM_SLIDE_LAYOUT_CNT" val="1_1_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56.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15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3"/>
</p:tagLst>
</file>

<file path=ppt/tags/tag158.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05-02T23:55:02&quot;,&quot;maxSize&quot;:{&quot;size1&quot;:20},&quot;minSize&quot;:{&quot;size1&quot;:11.2},&quot;normalSize&quot;:{&quot;size1&quot;:11.2},&quot;subLayout&quot;:[{&quot;id&quot;:&quot;2023-05-02T23:55:02&quot;,&quot;margin&quot;:{&quot;bottom&quot;:0.025999998673796654,&quot;left&quot;:1.2699999809265137,&quot;right&quot;:1.2699999809265137,&quot;top&quot;:0.4230000376701355},&quot;type&quot;:0},{&quot;id&quot;:&quot;2023-05-02T23:55:02&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62.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16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4"/>
</p:tagLst>
</file>

<file path=ppt/tags/tag164.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05-02T23:55:02&quot;,&quot;maxSize&quot;:{&quot;size1&quot;:20},&quot;minSize&quot;:{&quot;size1&quot;:11.2},&quot;normalSize&quot;:{&quot;size1&quot;:11.2},&quot;subLayout&quot;:[{&quot;id&quot;:&quot;2023-05-02T23:55:02&quot;,&quot;margin&quot;:{&quot;bottom&quot;:0.025999998673796654,&quot;left&quot;:1.2699999809265137,&quot;right&quot;:1.2699999809265137,&quot;top&quot;:0.4230000376701355},&quot;type&quot;:0},{&quot;id&quot;:&quot;2023-05-02T23:55:02&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68.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169.xml><?xml version="1.0" encoding="utf-8"?>
<p:tagLst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 name="WM_BEAUTIFY_ZORDER_FLAG_TAG" val="3"/>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4"/>
</p:tagLst>
</file>

<file path=ppt/tags/tag171.xml><?xml version="1.0" encoding="utf-8"?>
<p:tagLst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5"/>
</p:tagLst>
</file>

<file path=ppt/tags/tag172.xml><?xml version="1.0" encoding="utf-8"?>
<p:tagLst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6"/>
</p:tagLst>
</file>

<file path=ppt/tags/tag173.xml><?xml version="1.0" encoding="utf-8"?>
<p:tagLst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7"/>
</p:tagLst>
</file>

<file path=ppt/tags/tag174.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8"/>
</p:tagLst>
</file>

<file path=ppt/tags/tag175.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05-02T23:55:02&quot;,&quot;maxSize&quot;:{&quot;size1&quot;:20},&quot;minSize&quot;:{&quot;size1&quot;:11.2},&quot;normalSize&quot;:{&quot;size1&quot;:11.2},&quot;subLayout&quot;:[{&quot;id&quot;:&quot;2023-05-02T23:55:02&quot;,&quot;margin&quot;:{&quot;bottom&quot;:0.025999998673796654,&quot;left&quot;:1.2699999809265137,&quot;right&quot;:1.2699999809265137,&quot;top&quot;:0.4230000376701355},&quot;type&quot;:0},{&quot;id&quot;:&quot;2023-05-02T23:55:02&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79.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4"/>
</p:tagLst>
</file>

<file path=ppt/tags/tag181.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05-02T23:55:02&quot;,&quot;maxSize&quot;:{&quot;size1&quot;:20},&quot;minSize&quot;:{&quot;size1&quot;:11.2},&quot;normalSize&quot;:{&quot;size1&quot;:11.2},&quot;subLayout&quot;:[{&quot;id&quot;:&quot;2023-05-02T23:55:02&quot;,&quot;margin&quot;:{&quot;bottom&quot;:0.025999998673796654,&quot;left&quot;:1.2699999809265137,&quot;right&quot;:1.2699999809265137,&quot;top&quot;:0.4230000376701355},&quot;type&quot;:0},{&quot;id&quot;:&quot;2023-05-02T23:55:02&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85.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18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4"/>
</p:tagLst>
</file>

<file path=ppt/tags/tag187.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05-02T23:55:02&quot;,&quot;maxSize&quot;:{&quot;size1&quot;:20},&quot;minSize&quot;:{&quot;size1&quot;:11.2},&quot;normalSize&quot;:{&quot;size1&quot;:11.2},&quot;subLayout&quot;:[{&quot;id&quot;:&quot;2023-05-02T23:55:02&quot;,&quot;margin&quot;:{&quot;bottom&quot;:0.025999998673796654,&quot;left&quot;:1.2699999809265137,&quot;right&quot;:1.2699999809265137,&quot;top&quot;:0.4230000376701355},&quot;type&quot;:0},{&quot;id&quot;:&quot;2023-05-02T23:55:02&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188.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1"/>
  <p:tag name="KSO_WM_UNIT_ID" val="custom20206915_7*e*1"/>
  <p:tag name="KSO_WM_TEMPLATE_CATEGORY" val="custom"/>
  <p:tag name="KSO_WM_TEMPLATE_INDEX" val="20206915"/>
  <p:tag name="KSO_WM_UNIT_LAYERLEVEL" val="1"/>
  <p:tag name="KSO_WM_TAG_VERSION" val="1.0"/>
  <p:tag name="KSO_WM_BEAUTIFY_FLAG" val="#wm#"/>
  <p:tag name="KSO_WM_UNIT_PRESET_TEXT" val="01"/>
  <p:tag name="KSO_WM_UNIT_NOCLEAR" val="0"/>
  <p:tag name="KSO_WM_UNIT_VALUE" val="2"/>
  <p:tag name="KSO_WM_UNIT_TEXT_LINE_FORE_SCHEMECOLOR_INDEX_BRIGHTNESS" val="0"/>
  <p:tag name="KSO_WM_UNIT_TEXT_LINE_FORE_SCHEMECOLOR_INDEX" val="5"/>
  <p:tag name="KSO_WM_UNIT_TEXT_LINE_FILL_TYPE" val="2"/>
</p:tagLst>
</file>

<file path=ppt/tags/tag189.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6915_7*a*1"/>
  <p:tag name="KSO_WM_TEMPLATE_CATEGORY" val="custom"/>
  <p:tag name="KSO_WM_TEMPLATE_INDEX" val="20206915"/>
  <p:tag name="KSO_WM_UNIT_LAYERLEVEL" val="1"/>
  <p:tag name="KSO_WM_TAG_VERSION" val="1.0"/>
  <p:tag name="KSO_WM_BEAUTIFY_FLAG" val="#wm#"/>
  <p:tag name="KSO_WM_UNIT_PRESET_TEXT" val="单击此处添加标题"/>
  <p:tag name="KSO_WM_UNIT_TEXT_FILL_FORE_SCHEMECOLOR_INDEX_BRIGHTNESS" val="0"/>
  <p:tag name="KSO_WM_UNIT_TEXT_FILL_FORE_SCHEMECOLOR_INDEX" val="5"/>
  <p:tag name="KSO_WM_UNIT_TEXT_FILL_TYPE"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BEAUTIFY_FLAG" val="#wm#"/>
  <p:tag name="KSO_WM_TEMPLATE_CATEGORY" val="custom"/>
  <p:tag name="KSO_WM_TEMPLATE_INDEX" val="20206915"/>
  <p:tag name="KSO_WM_SLIDE_ID" val="custom2020691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b_e"/>
  <p:tag name="KSO_WM_SLIDE_LAYOUT_CNT" val="1_1_1"/>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94.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205830_2*m_h_i*1_1_2"/>
  <p:tag name="KSO_WM_TEMPLATE_CATEGORY" val="diagram"/>
  <p:tag name="KSO_WM_TEMPLATE_INDEX" val="20205830"/>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LINE_FORE_SCHEMECOLOR_INDEX_BRIGHTNESS" val="0.5"/>
  <p:tag name="KSO_WM_UNIT_LINE_FORE_SCHEMECOLOR_INDEX" val="13"/>
  <p:tag name="KSO_WM_UNIT_LINE_FILL_TYPE" val="2"/>
  <p:tag name="KSO_WM_UNIT_TEXT_FILL_FORE_SCHEMECOLOR_INDEX_BRIGHTNESS" val="0"/>
  <p:tag name="KSO_WM_UNIT_TEXT_FILL_FORE_SCHEMECOLOR_INDEX" val="2"/>
  <p:tag name="KSO_WM_UNIT_TEXT_FILL_TYPE" val="1"/>
</p:tagLst>
</file>

<file path=ppt/tags/tag196.xml><?xml version="1.0" encoding="utf-8"?>
<p:tagLst xmlns:p="http://schemas.openxmlformats.org/presentationml/2006/main">
  <p:tag name="KSO_WM_UNIT_SUBTYPE" val="a"/>
  <p:tag name="KSO_WM_UNIT_PRESET_TEXT" val="单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05830_2*m_h_f*1_1_1"/>
  <p:tag name="KSO_WM_TEMPLATE_CATEGORY" val="diagram"/>
  <p:tag name="KSO_WM_TEMPLATE_INDEX" val="20205830"/>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205830_2*m_h_i*1_2_2"/>
  <p:tag name="KSO_WM_TEMPLATE_CATEGORY" val="diagram"/>
  <p:tag name="KSO_WM_TEMPLATE_INDEX" val="20205830"/>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LINE_FORE_SCHEMECOLOR_INDEX_BRIGHTNESS" val="0.5"/>
  <p:tag name="KSO_WM_UNIT_LINE_FORE_SCHEMECOLOR_INDEX" val="13"/>
  <p:tag name="KSO_WM_UNIT_LINE_FILL_TYPE" val="2"/>
  <p:tag name="KSO_WM_UNIT_TEXT_FILL_FORE_SCHEMECOLOR_INDEX_BRIGHTNESS" val="0"/>
  <p:tag name="KSO_WM_UNIT_TEXT_FILL_FORE_SCHEMECOLOR_INDEX" val="2"/>
  <p:tag name="KSO_WM_UNIT_TEXT_FILL_TYPE" val="1"/>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205830_2*m_h_i*1_1_3"/>
  <p:tag name="KSO_WM_TEMPLATE_CATEGORY" val="diagram"/>
  <p:tag name="KSO_WM_TEMPLATE_INDEX" val="20205830"/>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LINE_FORE_SCHEMECOLOR_INDEX_BRIGHTNESS" val="0.5"/>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
  <p:tag name="KSO_WM_UNIT_ID" val="diagram20205830_2*m_h_i*1_1_4"/>
  <p:tag name="KSO_WM_TEMPLATE_CATEGORY" val="diagram"/>
  <p:tag name="KSO_WM_TEMPLATE_INDEX" val="20205830"/>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LINE_FORE_SCHEMECOLOR_INDEX_BRIGHTNESS" val="0.5"/>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1_1"/>
  <p:tag name="KSO_WM_UNIT_ID" val="diagram20205830_2*m_h_i*1_1_1"/>
  <p:tag name="KSO_WM_TEMPLATE_CATEGORY" val="diagram"/>
  <p:tag name="KSO_WM_TEMPLATE_INDEX" val="20205830"/>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5"/>
  <p:tag name="KSO_WM_UNIT_ID" val="diagram20205830_2*m_h_i*1_1_5"/>
  <p:tag name="KSO_WM_TEMPLATE_CATEGORY" val="diagram"/>
  <p:tag name="KSO_WM_TEMPLATE_INDEX" val="20205830"/>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5"/>
  <p:tag name="KSO_WM_UNIT_LINE_FORE_SCHEMECOLOR_INDEX" val="13"/>
  <p:tag name="KSO_WM_UNIT_LINE_FILL_TYPE" val="2"/>
  <p:tag name="KSO_WM_UNIT_TEXT_FILL_FORE_SCHEMECOLOR_INDEX_BRIGHTNESS" val="0"/>
  <p:tag name="KSO_WM_UNIT_TEXT_FILL_FORE_SCHEMECOLOR_INDEX" val="2"/>
  <p:tag name="KSO_WM_UNIT_TEXT_FILL_TYPE" val="1"/>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6"/>
  <p:tag name="KSO_WM_UNIT_ID" val="diagram20205830_2*m_h_i*1_1_6"/>
  <p:tag name="KSO_WM_TEMPLATE_CATEGORY" val="diagram"/>
  <p:tag name="KSO_WM_TEMPLATE_INDEX" val="20205830"/>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5"/>
  <p:tag name="KSO_WM_UNIT_LINE_FORE_SCHEMECOLOR_INDEX" val="13"/>
  <p:tag name="KSO_WM_UNIT_LINE_FILL_TYPE" val="2"/>
  <p:tag name="KSO_WM_UNIT_TEXT_FILL_FORE_SCHEMECOLOR_INDEX_BRIGHTNESS" val="0"/>
  <p:tag name="KSO_WM_UNIT_TEXT_FILL_FORE_SCHEMECOLOR_INDEX" val="2"/>
  <p:tag name="KSO_WM_UNIT_TEXT_FILL_TYPE" val="1"/>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205830_2*m_h_i*1_2_3"/>
  <p:tag name="KSO_WM_TEMPLATE_CATEGORY" val="diagram"/>
  <p:tag name="KSO_WM_TEMPLATE_INDEX" val="20205830"/>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LINE_FORE_SCHEMECOLOR_INDEX_BRIGHTNESS" val="0.5"/>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4"/>
  <p:tag name="KSO_WM_UNIT_ID" val="diagram20205830_2*m_h_i*1_2_4"/>
  <p:tag name="KSO_WM_TEMPLATE_CATEGORY" val="diagram"/>
  <p:tag name="KSO_WM_TEMPLATE_INDEX" val="20205830"/>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LINE_FORE_SCHEMECOLOR_INDEX_BRIGHTNESS" val="0.5"/>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2_1"/>
  <p:tag name="KSO_WM_UNIT_ID" val="diagram20205830_2*m_h_i*1_2_1"/>
  <p:tag name="KSO_WM_TEMPLATE_CATEGORY" val="diagram"/>
  <p:tag name="KSO_WM_TEMPLATE_INDEX" val="20205830"/>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5"/>
  <p:tag name="KSO_WM_UNIT_ID" val="diagram20205830_2*m_h_i*1_2_5"/>
  <p:tag name="KSO_WM_TEMPLATE_CATEGORY" val="diagram"/>
  <p:tag name="KSO_WM_TEMPLATE_INDEX" val="20205830"/>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5"/>
  <p:tag name="KSO_WM_UNIT_LINE_FORE_SCHEMECOLOR_INDEX" val="13"/>
  <p:tag name="KSO_WM_UNIT_LINE_FILL_TYPE" val="2"/>
  <p:tag name="KSO_WM_UNIT_TEXT_FILL_FORE_SCHEMECOLOR_INDEX_BRIGHTNESS" val="0"/>
  <p:tag name="KSO_WM_UNIT_TEXT_FILL_FORE_SCHEMECOLOR_INDEX" val="2"/>
  <p:tag name="KSO_WM_UNIT_TEXT_FILL_TYPE" val="1"/>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6"/>
  <p:tag name="KSO_WM_UNIT_ID" val="diagram20205830_2*m_h_i*1_2_6"/>
  <p:tag name="KSO_WM_TEMPLATE_CATEGORY" val="diagram"/>
  <p:tag name="KSO_WM_TEMPLATE_INDEX" val="20205830"/>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5"/>
  <p:tag name="KSO_WM_UNIT_LINE_FORE_SCHEMECOLOR_INDEX" val="13"/>
  <p:tag name="KSO_WM_UNIT_LINE_FILL_TYPE" val="2"/>
  <p:tag name="KSO_WM_UNIT_TEXT_FILL_FORE_SCHEMECOLOR_INDEX_BRIGHTNESS" val="0"/>
  <p:tag name="KSO_WM_UNIT_TEXT_FILL_FORE_SCHEMECOLOR_INDEX" val="2"/>
  <p:tag name="KSO_WM_UNIT_TEXT_FILL_TYPE" val="1"/>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7"/>
  <p:tag name="KSO_WM_UNIT_ID" val="diagram20205830_2*m_h_i*1_1_7"/>
  <p:tag name="KSO_WM_TEMPLATE_CATEGORY" val="diagram"/>
  <p:tag name="KSO_WM_TEMPLATE_INDEX" val="20205830"/>
  <p:tag name="KSO_WM_UNIT_LAYERLEVEL" val="1_1_1"/>
  <p:tag name="KSO_WM_TAG_VERSION" val="1.0"/>
  <p:tag name="KSO_WM_BEAUTIFY_FLAG" val="#wm#"/>
  <p:tag name="KSO_WM_UNIT_LINE_FORE_SCHEMECOLOR_INDEX_BRIGHTNESS" val="0.5"/>
  <p:tag name="KSO_WM_UNIT_LINE_FORE_SCHEMECOLOR_INDEX" val="13"/>
  <p:tag name="KSO_WM_UNIT_LINE_FILL_TYPE" val="2"/>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7"/>
  <p:tag name="KSO_WM_UNIT_ID" val="diagram20205830_2*m_h_i*1_2_7"/>
  <p:tag name="KSO_WM_TEMPLATE_CATEGORY" val="diagram"/>
  <p:tag name="KSO_WM_TEMPLATE_INDEX" val="20205830"/>
  <p:tag name="KSO_WM_UNIT_LAYERLEVEL" val="1_1_1"/>
  <p:tag name="KSO_WM_TAG_VERSION" val="1.0"/>
  <p:tag name="KSO_WM_BEAUTIFY_FLAG" val="#wm#"/>
  <p:tag name="KSO_WM_UNIT_LINE_FORE_SCHEMECOLOR_INDEX_BRIGHTNESS" val="0.5"/>
  <p:tag name="KSO_WM_UNIT_LINE_FORE_SCHEMECOLOR_INDEX" val="13"/>
  <p:tag name="KSO_WM_UNIT_LINE_FILL_TYPE" val="2"/>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205830_2*m_h_i*1_3_2"/>
  <p:tag name="KSO_WM_TEMPLATE_CATEGORY" val="diagram"/>
  <p:tag name="KSO_WM_TEMPLATE_INDEX" val="20205830"/>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LINE_FORE_SCHEMECOLOR_INDEX_BRIGHTNESS" val="0.5"/>
  <p:tag name="KSO_WM_UNIT_LINE_FORE_SCHEMECOLOR_INDEX" val="13"/>
  <p:tag name="KSO_WM_UNIT_LINE_FILL_TYPE" val="2"/>
  <p:tag name="KSO_WM_UNIT_TEXT_FILL_FORE_SCHEMECOLOR_INDEX_BRIGHTNESS" val="0"/>
  <p:tag name="KSO_WM_UNIT_TEXT_FILL_FORE_SCHEMECOLOR_INDEX" val="2"/>
  <p:tag name="KSO_WM_UNIT_TEXT_FILL_TYPE" val="1"/>
</p:tagLst>
</file>

<file path=ppt/tags/tag211.xml><?xml version="1.0" encoding="utf-8"?>
<p:tagLst xmlns:p="http://schemas.openxmlformats.org/presentationml/2006/main">
  <p:tag name="KSO_WM_UNIT_SUBTYPE" val="a"/>
  <p:tag name="KSO_WM_UNIT_PRESET_TEXT" val="单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205830_2*m_h_f*1_3_1"/>
  <p:tag name="KSO_WM_TEMPLATE_CATEGORY" val="diagram"/>
  <p:tag name="KSO_WM_TEMPLATE_INDEX" val="20205830"/>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20205830_2*m_h_i*1_3_3"/>
  <p:tag name="KSO_WM_TEMPLATE_CATEGORY" val="diagram"/>
  <p:tag name="KSO_WM_TEMPLATE_INDEX" val="20205830"/>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LINE_FORE_SCHEMECOLOR_INDEX_BRIGHTNESS" val="0.5"/>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4"/>
  <p:tag name="KSO_WM_UNIT_ID" val="diagram20205830_2*m_h_i*1_3_4"/>
  <p:tag name="KSO_WM_TEMPLATE_CATEGORY" val="diagram"/>
  <p:tag name="KSO_WM_TEMPLATE_INDEX" val="20205830"/>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LINE_FORE_SCHEMECOLOR_INDEX_BRIGHTNESS" val="0.5"/>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3_1"/>
  <p:tag name="KSO_WM_UNIT_ID" val="diagram20205830_2*m_h_i*1_3_1"/>
  <p:tag name="KSO_WM_TEMPLATE_CATEGORY" val="diagram"/>
  <p:tag name="KSO_WM_TEMPLATE_INDEX" val="20205830"/>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5"/>
  <p:tag name="KSO_WM_UNIT_ID" val="diagram20205830_2*m_h_i*1_3_5"/>
  <p:tag name="KSO_WM_TEMPLATE_CATEGORY" val="diagram"/>
  <p:tag name="KSO_WM_TEMPLATE_INDEX" val="20205830"/>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5"/>
  <p:tag name="KSO_WM_UNIT_LINE_FORE_SCHEMECOLOR_INDEX" val="13"/>
  <p:tag name="KSO_WM_UNIT_LINE_FILL_TYPE" val="2"/>
  <p:tag name="KSO_WM_UNIT_TEXT_FILL_FORE_SCHEMECOLOR_INDEX_BRIGHTNESS" val="0"/>
  <p:tag name="KSO_WM_UNIT_TEXT_FILL_FORE_SCHEMECOLOR_INDEX" val="2"/>
  <p:tag name="KSO_WM_UNIT_TEXT_FILL_TYPE" val="1"/>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6"/>
  <p:tag name="KSO_WM_UNIT_ID" val="diagram20205830_2*m_h_i*1_3_6"/>
  <p:tag name="KSO_WM_TEMPLATE_CATEGORY" val="diagram"/>
  <p:tag name="KSO_WM_TEMPLATE_INDEX" val="20205830"/>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5"/>
  <p:tag name="KSO_WM_UNIT_LINE_FORE_SCHEMECOLOR_INDEX" val="13"/>
  <p:tag name="KSO_WM_UNIT_LINE_FILL_TYPE" val="2"/>
  <p:tag name="KSO_WM_UNIT_TEXT_FILL_FORE_SCHEMECOLOR_INDEX_BRIGHTNESS" val="0"/>
  <p:tag name="KSO_WM_UNIT_TEXT_FILL_FORE_SCHEMECOLOR_INDEX" val="2"/>
  <p:tag name="KSO_WM_UNIT_TEXT_FILL_TYPE" val="1"/>
</p:tagLst>
</file>

<file path=ppt/tags/tag217.xml><?xml version="1.0" encoding="utf-8"?>
<p:tagLst xmlns:p="http://schemas.openxmlformats.org/presentationml/2006/main">
  <p:tag name="KSO_WM_UNIT_SUBTYPE" val="a"/>
  <p:tag name="KSO_WM_UNIT_PRESET_TEXT" val="单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205830_2*m_h_f*1_2_1"/>
  <p:tag name="KSO_WM_TEMPLATE_CATEGORY" val="diagram"/>
  <p:tag name="KSO_WM_TEMPLATE_INDEX" val="20205830"/>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7"/>
  <p:tag name="KSO_WM_UNIT_ID" val="diagram20205830_2*m_h_i*1_3_7"/>
  <p:tag name="KSO_WM_TEMPLATE_CATEGORY" val="diagram"/>
  <p:tag name="KSO_WM_TEMPLATE_INDEX" val="20205830"/>
  <p:tag name="KSO_WM_UNIT_LAYERLEVEL" val="1_1_1"/>
  <p:tag name="KSO_WM_TAG_VERSION" val="1.0"/>
  <p:tag name="KSO_WM_BEAUTIFY_FLAG" val="#wm#"/>
  <p:tag name="KSO_WM_UNIT_LINE_FORE_SCHEMECOLOR_INDEX_BRIGHTNESS" val="0.5"/>
  <p:tag name="KSO_WM_UNIT_LINE_FORE_SCHEMECOLOR_INDEX" val="13"/>
  <p:tag name="KSO_WM_UNIT_LINE_FILL_TYPE" val="2"/>
</p:tagLst>
</file>

<file path=ppt/tags/tag219.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05-02T23:55:03&quot;,&quot;maxSize&quot;:{&quot;size1&quot;:20},&quot;minSize&quot;:{&quot;size1&quot;:11.2},&quot;normalSize&quot;:{&quot;size1&quot;:11.2},&quot;subLayout&quot;:[{&quot;id&quot;:&quot;2023-05-02T23:55:03&quot;,&quot;margin&quot;:{&quot;bottom&quot;:0.025999998673796654,&quot;left&quot;:1.2699999809265137,&quot;right&quot;:1.2699999809265137,&quot;top&quot;:0.4230000376701355},&quot;type&quot;:0},{&quot;id&quot;:&quot;2023-05-02T23:55:03&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22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4"/>
</p:tagLst>
</file>

<file path=ppt/tags/tag226.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05-02T23:55:03&quot;,&quot;maxSize&quot;:{&quot;size1&quot;:31.1},&quot;minSize&quot;:{&quot;size1&quot;:17.8},&quot;normalSize&quot;:{&quot;size1&quot;:17.8},&quot;subLayout&quot;:[{&quot;id&quot;:&quot;2023-05-02T23:55:03&quot;,&quot;maxSize&quot;:{&quot;size1&quot;:100},&quot;minSize&quot;:{&quot;size1&quot;:61.7},&quot;normalSize&quot;:{&quot;size1&quot;:61.7},&quot;subLayout&quot;:[{&quot;id&quot;:&quot;2023-05-02T23:55:03&quot;,&quot;margin&quot;:{&quot;bottom&quot;:0,&quot;left&quot;:1.2699999809265137,&quot;right&quot;:1.2699999809265137,&quot;top&quot;:0.4230000376701355},&quot;type&quot;:0},{&quot;id&quot;:&quot;2023-05-02T23:55:03&quot;,&quot;margin&quot;:{&quot;bottom&quot;:0.025999998673796654,&quot;left&quot;:1.2699999809265137,&quot;right&quot;:1.2699999809265137,&quot;top&quot;:0.025999998673796654},&quot;type&quot;:0}],&quot;type&quot;:0},{&quot;id&quot;:&quot;2023-05-02T23:55:03&quot;,&quot;margin&quot;:{&quot;bottom&quot;:0.847000002861023,&quot;left&quot;:1.2699999809265137,&quot;right&quot;:1.2699999809265137,&quot;top&quot;:1.2699999809265137},&quot;type&quot;:0}],&quot;type&quot;:0}"/>
  <p:tag name="KSO_WM_SLIDE_BACKGROUND_TYPE" val="general"/>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31.xml><?xml version="1.0" encoding="utf-8"?>
<p:tagLst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 name="WM_BEAUTIFY_ZORDER_FLAG_TAG" val="3"/>
</p:tagLst>
</file>

<file path=ppt/tags/tag232.xml><?xml version="1.0" encoding="utf-8"?>
<p:tagLst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4"/>
</p:tagLst>
</file>

<file path=ppt/tags/tag233.xml><?xml version="1.0" encoding="utf-8"?>
<p:tagLst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5"/>
</p:tagLst>
</file>

<file path=ppt/tags/tag234.xml><?xml version="1.0" encoding="utf-8"?>
<p:tagLst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6"/>
</p:tagLst>
</file>

<file path=ppt/tags/tag235.xml><?xml version="1.0" encoding="utf-8"?>
<p:tagLst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7"/>
</p:tagLst>
</file>

<file path=ppt/tags/tag23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8"/>
</p:tagLst>
</file>

<file path=ppt/tags/tag237.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05-02T23:55:03&quot;,&quot;maxSize&quot;:{&quot;size1&quot;:20},&quot;minSize&quot;:{&quot;size1&quot;:11.2},&quot;normalSize&quot;:{&quot;size1&quot;:11.2},&quot;subLayout&quot;:[{&quot;id&quot;:&quot;2023-05-02T23:55:03&quot;,&quot;margin&quot;:{&quot;bottom&quot;:0.025999998673796654,&quot;left&quot;:1.2699999809265137,&quot;right&quot;:1.2699999809265137,&quot;top&quot;:0.4230000376701355},&quot;type&quot;:0},{&quot;id&quot;:&quot;2023-05-02T23:55:03&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24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4"/>
</p:tagLst>
</file>

<file path=ppt/tags/tag244.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05-02T23:55:03&quot;,&quot;maxSize&quot;:{&quot;size1&quot;:31.1},&quot;minSize&quot;:{&quot;size1&quot;:17.8},&quot;normalSize&quot;:{&quot;size1&quot;:17.8},&quot;subLayout&quot;:[{&quot;id&quot;:&quot;2023-05-02T23:55:03&quot;,&quot;maxSize&quot;:{&quot;size1&quot;:100},&quot;minSize&quot;:{&quot;size1&quot;:61.7},&quot;normalSize&quot;:{&quot;size1&quot;:61.7},&quot;subLayout&quot;:[{&quot;id&quot;:&quot;2023-05-02T23:55:03&quot;,&quot;margin&quot;:{&quot;bottom&quot;:0,&quot;left&quot;:1.2699999809265137,&quot;right&quot;:1.2699999809265137,&quot;top&quot;:0.4230000376701355},&quot;type&quot;:0},{&quot;id&quot;:&quot;2023-05-02T23:55:03&quot;,&quot;margin&quot;:{&quot;bottom&quot;:0.025999998673796654,&quot;left&quot;:1.2699999809265137,&quot;right&quot;:1.2699999809265137,&quot;top&quot;:0.025999998673796654},&quot;type&quot;:0}],&quot;type&quot;:0},{&quot;id&quot;:&quot;2023-05-02T23:55:03&quot;,&quot;margin&quot;:{&quot;bottom&quot;:0.847000002861023,&quot;left&quot;:1.2699999809265137,&quot;right&quot;:1.2699999809265137,&quot;top&quot;:1.2699999809265137},&quot;type&quot;:0}],&quot;type&quot;:0}"/>
  <p:tag name="KSO_WM_SLIDE_BACKGROUND_TYPE" val="general"/>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4"/>
</p:tagLst>
</file>

<file path=ppt/tags/tag251.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05-02T23:55:03&quot;,&quot;maxSize&quot;:{&quot;size1&quot;:31.1},&quot;minSize&quot;:{&quot;size1&quot;:17.8},&quot;normalSize&quot;:{&quot;size1&quot;:17.8},&quot;subLayout&quot;:[{&quot;id&quot;:&quot;2023-05-02T23:55:03&quot;,&quot;maxSize&quot;:{&quot;size1&quot;:100},&quot;minSize&quot;:{&quot;size1&quot;:61.7},&quot;normalSize&quot;:{&quot;size1&quot;:61.7},&quot;subLayout&quot;:[{&quot;id&quot;:&quot;2023-05-02T23:55:03&quot;,&quot;margin&quot;:{&quot;bottom&quot;:0,&quot;left&quot;:1.2699999809265137,&quot;right&quot;:1.2699999809265137,&quot;top&quot;:0.4230000376701355},&quot;type&quot;:0},{&quot;id&quot;:&quot;2023-05-02T23:55:03&quot;,&quot;margin&quot;:{&quot;bottom&quot;:0.025999998673796654,&quot;left&quot;:1.2699999809265137,&quot;right&quot;:1.2699999809265137,&quot;top&quot;:0.025999998673796654},&quot;type&quot;:0}],&quot;type&quot;:0},{&quot;id&quot;:&quot;2023-05-02T23:55:03&quot;,&quot;margin&quot;:{&quot;bottom&quot;:0.847000002861023,&quot;left&quot;:1.2699999809265137,&quot;right&quot;:1.2699999809265137,&quot;top&quot;:1.2699999809265137},&quot;type&quot;:0}],&quot;type&quot;:0}"/>
  <p:tag name="KSO_WM_SLIDE_BACKGROUND_TYPE" val="general"/>
</p:tagLst>
</file>

<file path=ppt/tags/tag252.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1"/>
  <p:tag name="KSO_WM_UNIT_ID" val="custom20206915_7*e*1"/>
  <p:tag name="KSO_WM_TEMPLATE_CATEGORY" val="custom"/>
  <p:tag name="KSO_WM_TEMPLATE_INDEX" val="20206915"/>
  <p:tag name="KSO_WM_UNIT_LAYERLEVEL" val="1"/>
  <p:tag name="KSO_WM_TAG_VERSION" val="1.0"/>
  <p:tag name="KSO_WM_BEAUTIFY_FLAG" val="#wm#"/>
  <p:tag name="KSO_WM_UNIT_PRESET_TEXT" val="01"/>
  <p:tag name="KSO_WM_UNIT_NOCLEAR" val="0"/>
  <p:tag name="KSO_WM_UNIT_VALUE" val="2"/>
  <p:tag name="KSO_WM_UNIT_TEXT_LINE_FORE_SCHEMECOLOR_INDEX_BRIGHTNESS" val="0"/>
  <p:tag name="KSO_WM_UNIT_TEXT_LINE_FORE_SCHEMECOLOR_INDEX" val="5"/>
  <p:tag name="KSO_WM_UNIT_TEXT_LINE_FILL_TYPE" val="2"/>
</p:tagLst>
</file>

<file path=ppt/tags/tag253.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6915_7*a*1"/>
  <p:tag name="KSO_WM_TEMPLATE_CATEGORY" val="custom"/>
  <p:tag name="KSO_WM_TEMPLATE_INDEX" val="20206915"/>
  <p:tag name="KSO_WM_UNIT_LAYERLEVEL" val="1"/>
  <p:tag name="KSO_WM_TAG_VERSION" val="1.0"/>
  <p:tag name="KSO_WM_BEAUTIFY_FLAG" val="#wm#"/>
  <p:tag name="KSO_WM_UNIT_PRESET_TEXT" val="单击此处添加标题"/>
  <p:tag name="KSO_WM_UNIT_TEXT_FILL_FORE_SCHEMECOLOR_INDEX_BRIGHTNESS" val="0"/>
  <p:tag name="KSO_WM_UNIT_TEXT_FILL_FORE_SCHEMECOLOR_INDEX" val="5"/>
  <p:tag name="KSO_WM_UNIT_TEXT_FILL_TYPE" val="1"/>
</p:tagLst>
</file>

<file path=ppt/tags/tag254.xml><?xml version="1.0" encoding="utf-8"?>
<p:tagLst xmlns:p="http://schemas.openxmlformats.org/presentationml/2006/main">
  <p:tag name="KSO_WM_BEAUTIFY_FLAG" val="#wm#"/>
  <p:tag name="KSO_WM_TEMPLATE_CATEGORY" val="custom"/>
  <p:tag name="KSO_WM_TEMPLATE_INDEX" val="20206915"/>
  <p:tag name="KSO_WM_SLIDE_ID" val="custom2020691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b_e"/>
  <p:tag name="KSO_WM_SLIDE_LAYOUT_CNT" val="1_1_1"/>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58.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59.xml><?xml version="1.0" encoding="utf-8"?>
<p:tagLst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 name="WM_BEAUTIFY_ZORDER_FLAG_TAG" val="3"/>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4"/>
</p:tagLst>
</file>

<file path=ppt/tags/tag261.xml><?xml version="1.0" encoding="utf-8"?>
<p:tagLst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5"/>
</p:tagLst>
</file>

<file path=ppt/tags/tag262.xml><?xml version="1.0" encoding="utf-8"?>
<p:tagLst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6"/>
</p:tagLst>
</file>

<file path=ppt/tags/tag263.xml><?xml version="1.0" encoding="utf-8"?>
<p:tagLst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7"/>
</p:tagLst>
</file>

<file path=ppt/tags/tag264.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8"/>
</p:tagLst>
</file>

<file path=ppt/tags/tag265.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05-02T23:55:03&quot;,&quot;maxSize&quot;:{&quot;size1&quot;:20},&quot;minSize&quot;:{&quot;size1&quot;:11.2},&quot;normalSize&quot;:{&quot;size1&quot;:11.2},&quot;subLayout&quot;:[{&quot;id&quot;:&quot;2023-05-02T23:55:03&quot;,&quot;margin&quot;:{&quot;bottom&quot;:0.025999998673796654,&quot;left&quot;:1.2699999809265137,&quot;right&quot;:1.2699999809265137,&quot;top&quot;:0.4230000376701355},&quot;type&quot;:0},{&quot;id&quot;:&quot;2023-05-02T23:55:03&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69.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4"/>
</p:tagLst>
</file>

<file path=ppt/tags/tag271.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05-02T23:55:03&quot;,&quot;maxSize&quot;:{&quot;size1&quot;:20},&quot;minSize&quot;:{&quot;size1&quot;:11.2},&quot;normalSize&quot;:{&quot;size1&quot;:11.2},&quot;subLayout&quot;:[{&quot;id&quot;:&quot;2023-05-02T23:55:03&quot;,&quot;margin&quot;:{&quot;bottom&quot;:0.025999998673796654,&quot;left&quot;:1.2699999809265137,&quot;right&quot;:1.2699999809265137,&quot;top&quot;:0.4230000376701355},&quot;type&quot;:0},{&quot;id&quot;:&quot;2023-05-02T23:55:03&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75.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76.xml><?xml version="1.0" encoding="utf-8"?>
<p:tagLst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 name="WM_BEAUTIFY_ZORDER_FLAG_TAG" val="3"/>
</p:tagLst>
</file>

<file path=ppt/tags/tag277.xml><?xml version="1.0" encoding="utf-8"?>
<p:tagLst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4"/>
</p:tagLst>
</file>

<file path=ppt/tags/tag278.xml><?xml version="1.0" encoding="utf-8"?>
<p:tagLst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5"/>
</p:tagLst>
</file>

<file path=ppt/tags/tag279.xml><?xml version="1.0" encoding="utf-8"?>
<p:tagLst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6"/>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7"/>
</p:tagLst>
</file>

<file path=ppt/tags/tag28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8"/>
</p:tagLst>
</file>

<file path=ppt/tags/tag282.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05-02T23:55:03&quot;,&quot;maxSize&quot;:{&quot;size1&quot;:20},&quot;minSize&quot;:{&quot;size1&quot;:11.2},&quot;normalSize&quot;:{&quot;size1&quot;:11.2},&quot;subLayout&quot;:[{&quot;id&quot;:&quot;2023-05-02T23:55:03&quot;,&quot;margin&quot;:{&quot;bottom&quot;:0.025999998673796654,&quot;left&quot;:1.2699999809265137,&quot;right&quot;:1.2699999809265137,&quot;top&quot;:0.4230000376701355},&quot;type&quot;:0},{&quot;id&quot;:&quot;2023-05-02T23:55:03&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86.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8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4"/>
</p:tagLst>
</file>

<file path=ppt/tags/tag288.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05-02T23:55:03&quot;,&quot;maxSize&quot;:{&quot;size1&quot;:20},&quot;minSize&quot;:{&quot;size1&quot;:11.2},&quot;normalSize&quot;:{&quot;size1&quot;:11.2},&quot;subLayout&quot;:[{&quot;id&quot;:&quot;2023-05-02T23:55:03&quot;,&quot;margin&quot;:{&quot;bottom&quot;:0.025999998673796654,&quot;left&quot;:1.2699999809265137,&quot;right&quot;:1.2699999809265137,&quot;top&quot;:0.4230000376701355},&quot;type&quot;:0},{&quot;id&quot;:&quot;2023-05-02T23:55:03&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92.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9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4"/>
</p:tagLst>
</file>

<file path=ppt/tags/tag294.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05-02T23:55:03&quot;,&quot;maxSize&quot;:{&quot;size1&quot;:20},&quot;minSize&quot;:{&quot;size1&quot;:11.2},&quot;normalSize&quot;:{&quot;size1&quot;:11.2},&quot;subLayout&quot;:[{&quot;id&quot;:&quot;2023-05-02T23:55:03&quot;,&quot;margin&quot;:{&quot;bottom&quot;:0.025999998673796654,&quot;left&quot;:1.2699999809265137,&quot;right&quot;:1.2699999809265137,&quot;top&quot;:0.4230000376701355},&quot;type&quot;:0},{&quot;id&quot;:&quot;2023-05-02T23:55:03&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0.xml><?xml version="1.0" encoding="utf-8"?>
<p:tagLst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 name="WM_BEAUTIFY_ZORDER_FLAG_TAG" val="4"/>
</p:tagLst>
</file>

<file path=ppt/tags/tag301.xml><?xml version="1.0" encoding="utf-8"?>
<p:tagLst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5"/>
</p:tagLst>
</file>

<file path=ppt/tags/tag302.xml><?xml version="1.0" encoding="utf-8"?>
<p:tagLst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6"/>
</p:tagLst>
</file>

<file path=ppt/tags/tag303.xml><?xml version="1.0" encoding="utf-8"?>
<p:tagLst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7"/>
</p:tagLst>
</file>

<file path=ppt/tags/tag304.xml><?xml version="1.0" encoding="utf-8"?>
<p:tagLst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8"/>
</p:tagLst>
</file>

<file path=ppt/tags/tag30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9"/>
</p:tagLst>
</file>

<file path=ppt/tags/tag306.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05-02T23:55:03&quot;,&quot;maxSize&quot;:{&quot;size1&quot;:31.1},&quot;minSize&quot;:{&quot;size1&quot;:17.8},&quot;normalSize&quot;:{&quot;size1&quot;:17.8},&quot;subLayout&quot;:[{&quot;id&quot;:&quot;2023-05-02T23:55:03&quot;,&quot;maxSize&quot;:{&quot;size1&quot;:100},&quot;minSize&quot;:{&quot;size1&quot;:61.7},&quot;normalSize&quot;:{&quot;size1&quot;:61.7},&quot;subLayout&quot;:[{&quot;id&quot;:&quot;2023-05-02T23:55:03&quot;,&quot;margin&quot;:{&quot;bottom&quot;:0,&quot;left&quot;:1.2699999809265137,&quot;right&quot;:1.2699999809265137,&quot;top&quot;:0.4230000376701355},&quot;type&quot;:0},{&quot;id&quot;:&quot;2023-05-02T23:55:03&quot;,&quot;margin&quot;:{&quot;bottom&quot;:0.025999998673796654,&quot;left&quot;:1.2699999809265137,&quot;right&quot;:1.2699999809265137,&quot;top&quot;:0.025999998673796654},&quot;type&quot;:0}],&quot;type&quot;:0},{&quot;id&quot;:&quot;2023-05-02T23:55:03&quot;,&quot;margin&quot;:{&quot;bottom&quot;:0.847000002861023,&quot;left&quot;:1.2699999809265137,&quot;right&quot;:1.2699999809265137,&quot;top&quot;:1.2699999809265137},&quot;type&quot;:0}],&quot;type&quot;:0}"/>
  <p:tag name="KSO_WM_SLIDE_BACKGROUND_TYPE" val="general"/>
</p:tagLst>
</file>

<file path=ppt/tags/tag307.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1"/>
  <p:tag name="KSO_WM_UNIT_ID" val="custom20206915_7*e*1"/>
  <p:tag name="KSO_WM_TEMPLATE_CATEGORY" val="custom"/>
  <p:tag name="KSO_WM_TEMPLATE_INDEX" val="20206915"/>
  <p:tag name="KSO_WM_UNIT_LAYERLEVEL" val="1"/>
  <p:tag name="KSO_WM_TAG_VERSION" val="1.0"/>
  <p:tag name="KSO_WM_BEAUTIFY_FLAG" val="#wm#"/>
  <p:tag name="KSO_WM_UNIT_PRESET_TEXT" val="01"/>
  <p:tag name="KSO_WM_UNIT_NOCLEAR" val="0"/>
  <p:tag name="KSO_WM_UNIT_VALUE" val="2"/>
  <p:tag name="KSO_WM_UNIT_TEXT_LINE_FORE_SCHEMECOLOR_INDEX_BRIGHTNESS" val="0"/>
  <p:tag name="KSO_WM_UNIT_TEXT_LINE_FORE_SCHEMECOLOR_INDEX" val="5"/>
  <p:tag name="KSO_WM_UNIT_TEXT_LINE_FILL_TYPE" val="2"/>
</p:tagLst>
</file>

<file path=ppt/tags/tag308.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6915_7*a*1"/>
  <p:tag name="KSO_WM_TEMPLATE_CATEGORY" val="custom"/>
  <p:tag name="KSO_WM_TEMPLATE_INDEX" val="20206915"/>
  <p:tag name="KSO_WM_UNIT_LAYERLEVEL" val="1"/>
  <p:tag name="KSO_WM_TAG_VERSION" val="1.0"/>
  <p:tag name="KSO_WM_BEAUTIFY_FLAG" val="#wm#"/>
  <p:tag name="KSO_WM_UNIT_PRESET_TEXT" val="单击此处添加标题"/>
  <p:tag name="KSO_WM_UNIT_TEXT_FILL_FORE_SCHEMECOLOR_INDEX_BRIGHTNESS" val="0"/>
  <p:tag name="KSO_WM_UNIT_TEXT_FILL_FORE_SCHEMECOLOR_INDEX" val="5"/>
  <p:tag name="KSO_WM_UNIT_TEXT_FILL_TYPE" val="1"/>
</p:tagLst>
</file>

<file path=ppt/tags/tag309.xml><?xml version="1.0" encoding="utf-8"?>
<p:tagLst xmlns:p="http://schemas.openxmlformats.org/presentationml/2006/main">
  <p:tag name="KSO_WM_BEAUTIFY_FLAG" val="#wm#"/>
  <p:tag name="KSO_WM_TEMPLATE_CATEGORY" val="custom"/>
  <p:tag name="KSO_WM_TEMPLATE_INDEX" val="20206915"/>
  <p:tag name="KSO_WM_SLIDE_ID" val="custom2020691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b_e"/>
  <p:tag name="KSO_WM_SLIDE_LAYOUT_CNT" val="1_1_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13.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14.xml><?xml version="1.0" encoding="utf-8"?>
<p:tagLst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 name="WM_BEAUTIFY_ZORDER_FLAG_TAG" val="3"/>
</p:tagLst>
</file>

<file path=ppt/tags/tag315.xml><?xml version="1.0" encoding="utf-8"?>
<p:tagLst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4"/>
</p:tagLst>
</file>

<file path=ppt/tags/tag316.xml><?xml version="1.0" encoding="utf-8"?>
<p:tagLst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5"/>
</p:tagLst>
</file>

<file path=ppt/tags/tag317.xml><?xml version="1.0" encoding="utf-8"?>
<p:tagLst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6"/>
</p:tagLst>
</file>

<file path=ppt/tags/tag318.xml><?xml version="1.0" encoding="utf-8"?>
<p:tagLst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7"/>
</p:tagLst>
</file>

<file path=ppt/tags/tag31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8"/>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05-02T23:55:03&quot;,&quot;maxSize&quot;:{&quot;size1&quot;:20},&quot;minSize&quot;:{&quot;size1&quot;:11.2},&quot;normalSize&quot;:{&quot;size1&quot;:11.2},&quot;subLayout&quot;:[{&quot;id&quot;:&quot;2023-05-02T23:55:03&quot;,&quot;margin&quot;:{&quot;bottom&quot;:0.025999998673796654,&quot;left&quot;:1.2699999809265137,&quot;right&quot;:1.2699999809265137,&quot;top&quot;:0.4230000376701355},&quot;type&quot;:0},{&quot;id&quot;:&quot;2023-05-02T23:55:03&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24.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25.xml><?xml version="1.0" encoding="utf-8"?>
<p:tagLst xmlns:p="http://schemas.openxmlformats.org/presentationml/2006/main">
  <p:tag name="KSO_WM_UNIT_VALUE" val="1142*3046"/>
  <p:tag name="KSO_WM_UNIT_HIGHLIGHT" val="0"/>
  <p:tag name="KSO_WM_UNIT_COMPATIBLE" val="0"/>
  <p:tag name="KSO_WM_UNIT_DIAGRAM_ISNUMVISUAL" val="0"/>
  <p:tag name="KSO_WM_UNIT_DIAGRAM_ISREFERUNIT" val="0"/>
  <p:tag name="KSO_WM_UNIT_TYPE" val="d"/>
  <p:tag name="KSO_WM_UNIT_INDEX" val="1"/>
  <p:tag name="KSO_WM_UNIT_ID" val="diagram20209527_1*d*1"/>
  <p:tag name="KSO_WM_TEMPLATE_CATEGORY" val="diagram"/>
  <p:tag name="KSO_WM_TEMPLATE_INDEX" val="20209527"/>
  <p:tag name="KSO_WM_UNIT_LAYERLEVEL" val="1"/>
  <p:tag name="KSO_WM_TAG_VERSION" val="1.0"/>
  <p:tag name="KSO_WM_BEAUTIFY_FLAG" val="#wm#"/>
  <p:tag name="KSO_WM_CHIP_GROUPID" val="5e7310da9a230a26b9e88a19"/>
  <p:tag name="KSO_WM_CHIP_XID" val="5e7310da9a230a26b9e88a1a"/>
  <p:tag name="KSO_WM_UNIT_DEC_AREA_ID" val="437555d1b835431c829775a5b1f76d6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91e7be60216245b399ecb640bacdb779"/>
  <p:tag name="KSO_WM_UNIT_PLACING_PICTURE" val="91e7be60216245b399ecb640bacdb779"/>
  <p:tag name="KSO_WM_UNIT_SUPPORT_UNIT_TYPE" val="[&quot;l&quot;,&quot;m&quot;,&quot;n&quot;,&quot;o&quot;,&quot;p&quot;,&quot;q&quot;,&quot;r&quot;,&quot;δ&quot;,&quot;ε&quot;,&quot;ζ&quot;,&quot;η&quot;,&quot;d&quot;,&quot;α&quot;,&quot;β&quot;,&quot;θ&quot;]"/>
  <p:tag name="KSO_WM_TEMPLATE_ASSEMBLE_XID" val="60656e904054ed1e2fb7fb93"/>
  <p:tag name="KSO_WM_TEMPLATE_ASSEMBLE_GROUPID" val="60656e904054ed1e2fb7fb93"/>
  <p:tag name="WM_BEAUTIFY_ZORDER_FLAG_TAG" val="3"/>
</p:tagLst>
</file>

<file path=ppt/tags/tag326.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05-02T23:55:03&quot;,&quot;maxSize&quot;:{&quot;size1&quot;:20},&quot;minSize&quot;:{&quot;size1&quot;:11.2},&quot;normalSize&quot;:{&quot;size1&quot;:11.2},&quot;subLayout&quot;:[{&quot;id&quot;:&quot;2023-05-02T23:55:03&quot;,&quot;margin&quot;:{&quot;bottom&quot;:0.025999998673796654,&quot;left&quot;:1.2699999809265137,&quot;right&quot;:1.2699999809265137,&quot;top&quot;:0.4230000376701355},&quot;type&quot;:0},{&quot;id&quot;:&quot;2023-05-02T23:55:03&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31.xml><?xml version="1.0" encoding="utf-8"?>
<p:tagLst xmlns:p="http://schemas.openxmlformats.org/presentationml/2006/main">
  <p:tag name="KSO_WM_UNIT_VALUE" val="973*1861"/>
  <p:tag name="KSO_WM_UNIT_HIGHLIGHT" val="0"/>
  <p:tag name="KSO_WM_UNIT_COMPATIBLE" val="0"/>
  <p:tag name="KSO_WM_UNIT_DIAGRAM_ISNUMVISUAL" val="0"/>
  <p:tag name="KSO_WM_UNIT_DIAGRAM_ISREFERUNIT" val="0"/>
  <p:tag name="KSO_WM_UNIT_TYPE" val="d"/>
  <p:tag name="KSO_WM_UNIT_INDEX" val="1"/>
  <p:tag name="KSO_WM_UNIT_ID" val="diagram20207069_1*d*1"/>
  <p:tag name="KSO_WM_TEMPLATE_CATEGORY" val="diagram"/>
  <p:tag name="KSO_WM_TEMPLATE_INDEX" val="20207069"/>
  <p:tag name="KSO_WM_UNIT_LAYERLEVEL" val="1"/>
  <p:tag name="KSO_WM_TAG_VERSION" val="1.0"/>
  <p:tag name="KSO_WM_BEAUTIFY_FLAG" val="#wm#"/>
  <p:tag name="KSO_WM_CHIP_GROUPID" val="5e7310da9a230a26b9e88a19"/>
  <p:tag name="KSO_WM_CHIP_XID" val="5e7310da9a230a26b9e88a1a"/>
  <p:tag name="KSO_WM_UNIT_DEC_AREA_ID" val="6defdd5892bf466cacda6934921ec5c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be04f35a73a446d78740336967108d34"/>
  <p:tag name="KSO_WM_UNIT_PLACING_PICTURE" val="be04f35a73a446d78740336967108d34"/>
  <p:tag name="KSO_WM_UNIT_SUPPORT_UNIT_TYPE" val="[&quot;l&quot;,&quot;m&quot;,&quot;n&quot;,&quot;o&quot;,&quot;p&quot;,&quot;q&quot;,&quot;r&quot;,&quot;δ&quot;,&quot;ε&quot;,&quot;ζ&quot;,&quot;η&quot;,&quot;d&quot;,&quot;α&quot;,&quot;β&quot;,&quot;θ&quot;]"/>
  <p:tag name="KSO_WM_TEMPLATE_ASSEMBLE_XID" val="6130c4e08b5cc6c91112a570"/>
  <p:tag name="KSO_WM_TEMPLATE_ASSEMBLE_GROUPID" val="6130c4e08b5cc6c91112a570"/>
  <p:tag name="WM_BEAUTIFY_ZORDER_FLAG_TAG" val="4"/>
</p:tagLst>
</file>

<file path=ppt/tags/tag332.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05-02T23:55:03&quot;,&quot;maxSize&quot;:{&quot;size1&quot;:20},&quot;minSize&quot;:{&quot;size1&quot;:11.2},&quot;normalSize&quot;:{&quot;size1&quot;:11.2},&quot;subLayout&quot;:[{&quot;id&quot;:&quot;2023-05-02T23:55:03&quot;,&quot;margin&quot;:{&quot;bottom&quot;:0.025999998673796654,&quot;left&quot;:1.2699999809265137,&quot;right&quot;:1.2699999809265137,&quot;top&quot;:0.4230000376701355},&quot;type&quot;:0},{&quot;id&quot;:&quot;2023-05-02T23:55:03&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36.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37.xml><?xml version="1.0" encoding="utf-8"?>
<p:tagLst xmlns:p="http://schemas.openxmlformats.org/presentationml/2006/main">
  <p:tag name="KSO_WM_UNIT_SM_LIMIT_TYPE" val="2"/>
  <p:tag name="KSO_WM_UNIT_HIGHLIGHT" val="0"/>
  <p:tag name="KSO_WM_UNIT_COMPATIBLE" val="0"/>
  <p:tag name="KSO_WM_UNIT_DIAGRAM_ISNUMVISUAL" val="0"/>
  <p:tag name="KSO_WM_UNIT_DIAGRAM_ISREFERUNIT" val="0"/>
  <p:tag name="KSO_WM_UNIT_ID" val="diagram20207606_1*i*1"/>
  <p:tag name="KSO_WM_TEMPLATE_CATEGORY" val="diagram"/>
  <p:tag name="KSO_WM_TEMPLATE_INDEX" val="20207606"/>
  <p:tag name="KSO_WM_UNIT_LAYERLEVEL" val="1"/>
  <p:tag name="KSO_WM_TAG_VERSION" val="1.0"/>
  <p:tag name="KSO_WM_BEAUTIFY_FLAG" val="#wm#"/>
  <p:tag name="KSO_WM_UNIT_TYPE" val="i"/>
  <p:tag name="KSO_WM_UNIT_INDEX" val="1"/>
  <p:tag name="KSO_WM_UNIT_BLOCK" val="0"/>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UNIT_DEC_AREA_ID" val="622e9ed271a34e3e8cb031e6c1985221"/>
  <p:tag name="KSO_WM_CHIP_GROUPID" val="5e7316d69a230a26b9e88a53"/>
  <p:tag name="KSO_WM_CHIP_XID" val="5e7316d69a230a26b9e88a54"/>
  <p:tag name="KSO_WM_UNIT_FILL_FORE_SCHEMECOLOR_INDEX_1_BRIGHTNESS" val="0"/>
  <p:tag name="KSO_WM_UNIT_FILL_FORE_SCHEMECOLOR_INDEX_1" val="14"/>
  <p:tag name="KSO_WM_UNIT_FILL_FORE_SCHEMECOLOR_INDEX_1_POS" val="0"/>
  <p:tag name="KSO_WM_UNIT_FILL_FORE_SCHEMECOLOR_INDEX_1_TRANS" val="1"/>
  <p:tag name="KSO_WM_UNIT_FILL_FORE_SCHEMECOLOR_INDEX_2_BRIGHTNESS" val="0"/>
  <p:tag name="KSO_WM_UNIT_FILL_FORE_SCHEMECOLOR_INDEX_2" val="5"/>
  <p:tag name="KSO_WM_UNIT_FILL_FORE_SCHEMECOLOR_INDEX_2_POS" val="0.51"/>
  <p:tag name="KSO_WM_UNIT_FILL_FORE_SCHEMECOLOR_INDEX_2_TRANS" val="0.8"/>
  <p:tag name="KSO_WM_UNIT_FILL_FORE_SCHEMECOLOR_INDEX_3_BRIGHTNESS" val="0"/>
  <p:tag name="KSO_WM_UNIT_FILL_FORE_SCHEMECOLOR_INDEX_3" val="14"/>
  <p:tag name="KSO_WM_UNIT_FILL_FORE_SCHEMECOLOR_INDEX_3_POS" val="1"/>
  <p:tag name="KSO_WM_UNIT_FILL_FORE_SCHEMECOLOR_INDEX_3_TRANS" val="1"/>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13"/>
  <p:tag name="KSO_WM_UNIT_TEXT_FILL_TYPE" val="1"/>
  <p:tag name="KSO_WM_UNIT_VALUE" val="840"/>
  <p:tag name="KSO_WM_TEMPLATE_ASSEMBLE_XID" val="60656e6e4054ed1e2fb7f893"/>
  <p:tag name="KSO_WM_TEMPLATE_ASSEMBLE_GROUPID" val="60656e6e4054ed1e2fb7f893"/>
  <p:tag name="WM_BEAUTIFY_ZORDER_FLAG_TAG" val="3"/>
</p:tagLst>
</file>

<file path=ppt/tags/tag338.xml><?xml version="1.0" encoding="utf-8"?>
<p:tagLst xmlns:p="http://schemas.openxmlformats.org/presentationml/2006/main">
  <p:tag name="KSO_WM_UNIT_VALUE" val="931*846"/>
  <p:tag name="KSO_WM_UNIT_HIGHLIGHT" val="0"/>
  <p:tag name="KSO_WM_UNIT_COMPATIBLE" val="0"/>
  <p:tag name="KSO_WM_UNIT_DIAGRAM_ISNUMVISUAL" val="0"/>
  <p:tag name="KSO_WM_UNIT_DIAGRAM_ISREFERUNIT" val="0"/>
  <p:tag name="KSO_WM_UNIT_TYPE" val="d"/>
  <p:tag name="KSO_WM_UNIT_INDEX" val="1"/>
  <p:tag name="KSO_WM_UNIT_ID" val="diagram20207606_1*d*1"/>
  <p:tag name="KSO_WM_TEMPLATE_CATEGORY" val="diagram"/>
  <p:tag name="KSO_WM_TEMPLATE_INDEX" val="20207606"/>
  <p:tag name="KSO_WM_UNIT_LAYERLEVEL" val="1"/>
  <p:tag name="KSO_WM_TAG_VERSION" val="1.0"/>
  <p:tag name="KSO_WM_BEAUTIFY_FLAG" val="#wm#"/>
  <p:tag name="KSO_WM_CHIP_GROUPID" val="5e7310da9a230a26b9e88a19"/>
  <p:tag name="KSO_WM_CHIP_XID" val="5e7310da9a230a26b9e88a1a"/>
  <p:tag name="KSO_WM_UNIT_DEC_AREA_ID" val="426ccde228714f90b6c31557a1e74942"/>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1d6ebf07b3948c9b472e5fcd0b0ec62"/>
  <p:tag name="KSO_WM_UNIT_PLACING_PICTURE" val="31d6ebf07b3948c9b472e5fcd0b0ec62"/>
  <p:tag name="KSO_WM_UNIT_SUPPORT_UNIT_TYPE" val="[&quot;d&quot;,&quot;θ&quot;]"/>
  <p:tag name="KSO_WM_TEMPLATE_ASSEMBLE_XID" val="60656e6e4054ed1e2fb7f893"/>
  <p:tag name="KSO_WM_TEMPLATE_ASSEMBLE_GROUPID" val="60656e6e4054ed1e2fb7f893"/>
  <p:tag name="WM_BEAUTIFY_ZORDER_FLAG_TAG" val="4"/>
</p:tagLst>
</file>

<file path=ppt/tags/tag339.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05-02T23:55:03&quot;,&quot;maxSize&quot;:{&quot;size1&quot;:20},&quot;minSize&quot;:{&quot;size1&quot;:11.2},&quot;normalSize&quot;:{&quot;size1&quot;:11.2},&quot;subLayout&quot;:[{&quot;id&quot;:&quot;2023-05-02T23:55:03&quot;,&quot;margin&quot;:{&quot;bottom&quot;:0.025999998673796654,&quot;left&quot;:1.2699999809265137,&quot;right&quot;:1.2699999809265137,&quot;top&quot;:0.4230000376701355},&quot;type&quot;:0},{&quot;id&quot;:&quot;2023-05-02T23:55:03&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43.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7631_1*i*1"/>
  <p:tag name="KSO_WM_TEMPLATE_CATEGORY" val="diagram"/>
  <p:tag name="KSO_WM_TEMPLATE_INDEX" val="20207631"/>
  <p:tag name="KSO_WM_UNIT_LAYERLEVEL" val="1"/>
  <p:tag name="KSO_WM_TAG_VERSION" val="1.0"/>
  <p:tag name="KSO_WM_BEAUTIFY_FLAG" val="#wm#"/>
  <p:tag name="KSO_WM_UNIT_BLOCK" val="0"/>
  <p:tag name="KSO_WM_UNIT_SM_LIMIT_TYPE" val="2"/>
  <p:tag name="KSO_WM_UNIT_DEC_AREA_ID" val="2ebe800bc8e040a59aa8179dc2e33b4a"/>
  <p:tag name="KSO_WM_UNIT_TYPE" val="i"/>
  <p:tag name="KSO_WM_UNIT_INDEX" val="1"/>
  <p:tag name="KSO_WM_UNIT_DECORATE_INFO" val="{&quot;DecorateInfoH&quot;:{&quot;IsAbs&quot;:true},&quot;DecorateInfoW&quot;:{&quot;IsAbs&quot;:true},&quot;DecorateInfoX&quot;:{&quot;IsAbs&quot;:true,&quot;Pos&quot;:1},&quot;DecorateInfoY&quot;:{&quot;IsAbs&quot;:true,&quot;Pos&quot;:1},&quot;ReferentInfo&quot;:{&quot;Id&quot;:&quot;475f84925f914a8086e09eda1d0c6e7c&quot;,&quot;X&quot;:{&quot;Pos&quot;:1},&quot;Y&quot;:{&quot;Pos&quot;:1}},&quot;whChangeMode&quot;:0}"/>
  <p:tag name="KSO_WM_CHIP_GROUPID" val="5ee9de389390e3092d79781b"/>
  <p:tag name="KSO_WM_CHIP_XID" val="5ee9de389390e3092d79781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738"/>
  <p:tag name="KSO_WM_TEMPLATE_ASSEMBLE_XID" val="60656e6e4054ed1e2fb7f89b"/>
  <p:tag name="KSO_WM_TEMPLATE_ASSEMBLE_GROUPID" val="60656e6e4054ed1e2fb7f89b"/>
  <p:tag name="WM_BEAUTIFY_ZORDER_FLAG_TAG" val="3"/>
</p:tagLst>
</file>

<file path=ppt/tags/tag345.xml><?xml version="1.0" encoding="utf-8"?>
<p:tagLst xmlns:p="http://schemas.openxmlformats.org/presentationml/2006/main">
  <p:tag name="KSO_WM_UNIT_VALUE" val="1311*2538"/>
  <p:tag name="KSO_WM_UNIT_HIGHLIGHT" val="0"/>
  <p:tag name="KSO_WM_UNIT_COMPATIBLE" val="0"/>
  <p:tag name="KSO_WM_UNIT_DIAGRAM_ISNUMVISUAL" val="0"/>
  <p:tag name="KSO_WM_UNIT_DIAGRAM_ISREFERUNIT" val="0"/>
  <p:tag name="KSO_WM_UNIT_TYPE" val="d"/>
  <p:tag name="KSO_WM_UNIT_INDEX" val="1"/>
  <p:tag name="KSO_WM_UNIT_ID" val="diagram20207631_1*d*1"/>
  <p:tag name="KSO_WM_TEMPLATE_CATEGORY" val="diagram"/>
  <p:tag name="KSO_WM_TEMPLATE_INDEX" val="20207631"/>
  <p:tag name="KSO_WM_UNIT_LAYERLEVEL" val="1"/>
  <p:tag name="KSO_WM_TAG_VERSION" val="1.0"/>
  <p:tag name="KSO_WM_BEAUTIFY_FLAG" val="#wm#"/>
  <p:tag name="KSO_WM_CHIP_GROUPID" val="5e7310da9a230a26b9e88a19"/>
  <p:tag name="KSO_WM_CHIP_XID" val="5e7310da9a230a26b9e88a1a"/>
  <p:tag name="KSO_WM_UNIT_DEC_AREA_ID" val="475f84925f914a8086e09eda1d0c6e7c"/>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5f9c28dae4c46e29b59f372475f2c6c"/>
  <p:tag name="KSO_WM_UNIT_PLACING_PICTURE" val="55f9c28dae4c46e29b59f372475f2c6c"/>
  <p:tag name="KSO_WM_TEMPLATE_ASSEMBLE_XID" val="60656e6e4054ed1e2fb7f89b"/>
  <p:tag name="KSO_WM_TEMPLATE_ASSEMBLE_GROUPID" val="60656e6e4054ed1e2fb7f89b"/>
  <p:tag name="WM_BEAUTIFY_ZORDER_FLAG_TAG" val="4"/>
</p:tagLst>
</file>

<file path=ppt/tags/tag346.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05-02T23:55:03&quot;,&quot;maxSize&quot;:{&quot;size1&quot;:20},&quot;minSize&quot;:{&quot;size1&quot;:11.2},&quot;normalSize&quot;:{&quot;size1&quot;:11.2},&quot;subLayout&quot;:[{&quot;id&quot;:&quot;2023-05-02T23:55:03&quot;,&quot;margin&quot;:{&quot;bottom&quot;:0.025999998673796654,&quot;left&quot;:1.2699999809265137,&quot;right&quot;:1.2699999809265137,&quot;top&quot;:0.4230000376701355},&quot;type&quot;:0},{&quot;id&quot;:&quot;2023-05-02T23:55:03&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51.xml><?xml version="1.0" encoding="utf-8"?>
<p:tagLst xmlns:p="http://schemas.openxmlformats.org/presentationml/2006/main">
  <p:tag name="KSO_WM_UNIT_SM_LIMIT_TYPE" val="2"/>
  <p:tag name="KSO_WM_UNIT_HIGHLIGHT" val="0"/>
  <p:tag name="KSO_WM_UNIT_COMPATIBLE" val="0"/>
  <p:tag name="KSO_WM_UNIT_DIAGRAM_ISNUMVISUAL" val="0"/>
  <p:tag name="KSO_WM_UNIT_DIAGRAM_ISREFERUNIT" val="0"/>
  <p:tag name="KSO_WM_UNIT_ID" val="diagram20207606_1*i*1"/>
  <p:tag name="KSO_WM_TEMPLATE_CATEGORY" val="diagram"/>
  <p:tag name="KSO_WM_TEMPLATE_INDEX" val="20207606"/>
  <p:tag name="KSO_WM_UNIT_LAYERLEVEL" val="1"/>
  <p:tag name="KSO_WM_TAG_VERSION" val="1.0"/>
  <p:tag name="KSO_WM_BEAUTIFY_FLAG" val="#wm#"/>
  <p:tag name="KSO_WM_UNIT_TYPE" val="i"/>
  <p:tag name="KSO_WM_UNIT_INDEX" val="1"/>
  <p:tag name="KSO_WM_UNIT_BLOCK" val="0"/>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UNIT_DEC_AREA_ID" val="622e9ed271a34e3e8cb031e6c1985221"/>
  <p:tag name="KSO_WM_CHIP_GROUPID" val="5e7316d69a230a26b9e88a53"/>
  <p:tag name="KSO_WM_CHIP_XID" val="5e7316d69a230a26b9e88a54"/>
  <p:tag name="KSO_WM_UNIT_FILL_FORE_SCHEMECOLOR_INDEX_1_BRIGHTNESS" val="0"/>
  <p:tag name="KSO_WM_UNIT_FILL_FORE_SCHEMECOLOR_INDEX_1" val="14"/>
  <p:tag name="KSO_WM_UNIT_FILL_FORE_SCHEMECOLOR_INDEX_1_POS" val="0"/>
  <p:tag name="KSO_WM_UNIT_FILL_FORE_SCHEMECOLOR_INDEX_1_TRANS" val="1"/>
  <p:tag name="KSO_WM_UNIT_FILL_FORE_SCHEMECOLOR_INDEX_2_BRIGHTNESS" val="0"/>
  <p:tag name="KSO_WM_UNIT_FILL_FORE_SCHEMECOLOR_INDEX_2" val="5"/>
  <p:tag name="KSO_WM_UNIT_FILL_FORE_SCHEMECOLOR_INDEX_2_POS" val="0.51"/>
  <p:tag name="KSO_WM_UNIT_FILL_FORE_SCHEMECOLOR_INDEX_2_TRANS" val="0.8"/>
  <p:tag name="KSO_WM_UNIT_FILL_FORE_SCHEMECOLOR_INDEX_3_BRIGHTNESS" val="0"/>
  <p:tag name="KSO_WM_UNIT_FILL_FORE_SCHEMECOLOR_INDEX_3" val="14"/>
  <p:tag name="KSO_WM_UNIT_FILL_FORE_SCHEMECOLOR_INDEX_3_POS" val="1"/>
  <p:tag name="KSO_WM_UNIT_FILL_FORE_SCHEMECOLOR_INDEX_3_TRANS" val="1"/>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13"/>
  <p:tag name="KSO_WM_UNIT_TEXT_FILL_TYPE" val="1"/>
  <p:tag name="KSO_WM_UNIT_VALUE" val="840"/>
  <p:tag name="KSO_WM_TEMPLATE_ASSEMBLE_XID" val="60656e6e4054ed1e2fb7f893"/>
  <p:tag name="KSO_WM_TEMPLATE_ASSEMBLE_GROUPID" val="60656e6e4054ed1e2fb7f893"/>
  <p:tag name="WM_BEAUTIFY_ZORDER_FLAG_TAG" val="3"/>
</p:tagLst>
</file>

<file path=ppt/tags/tag352.xml><?xml version="1.0" encoding="utf-8"?>
<p:tagLst xmlns:p="http://schemas.openxmlformats.org/presentationml/2006/main">
  <p:tag name="KSO_WM_UNIT_VALUE" val="931*846"/>
  <p:tag name="KSO_WM_UNIT_HIGHLIGHT" val="0"/>
  <p:tag name="KSO_WM_UNIT_COMPATIBLE" val="0"/>
  <p:tag name="KSO_WM_UNIT_DIAGRAM_ISNUMVISUAL" val="0"/>
  <p:tag name="KSO_WM_UNIT_DIAGRAM_ISREFERUNIT" val="0"/>
  <p:tag name="KSO_WM_UNIT_TYPE" val="d"/>
  <p:tag name="KSO_WM_UNIT_INDEX" val="1"/>
  <p:tag name="KSO_WM_UNIT_ID" val="diagram20207606_1*d*1"/>
  <p:tag name="KSO_WM_TEMPLATE_CATEGORY" val="diagram"/>
  <p:tag name="KSO_WM_TEMPLATE_INDEX" val="20207606"/>
  <p:tag name="KSO_WM_UNIT_LAYERLEVEL" val="1"/>
  <p:tag name="KSO_WM_TAG_VERSION" val="1.0"/>
  <p:tag name="KSO_WM_BEAUTIFY_FLAG" val="#wm#"/>
  <p:tag name="KSO_WM_CHIP_GROUPID" val="5e7310da9a230a26b9e88a19"/>
  <p:tag name="KSO_WM_CHIP_XID" val="5e7310da9a230a26b9e88a1a"/>
  <p:tag name="KSO_WM_UNIT_DEC_AREA_ID" val="426ccde228714f90b6c31557a1e74942"/>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1d6ebf07b3948c9b472e5fcd0b0ec62"/>
  <p:tag name="KSO_WM_UNIT_PLACING_PICTURE" val="31d6ebf07b3948c9b472e5fcd0b0ec62"/>
  <p:tag name="KSO_WM_UNIT_SUPPORT_UNIT_TYPE" val="[&quot;d&quot;,&quot;θ&quot;]"/>
  <p:tag name="KSO_WM_TEMPLATE_ASSEMBLE_XID" val="60656e6e4054ed1e2fb7f893"/>
  <p:tag name="KSO_WM_TEMPLATE_ASSEMBLE_GROUPID" val="60656e6e4054ed1e2fb7f893"/>
  <p:tag name="WM_BEAUTIFY_ZORDER_FLAG_TAG" val="4"/>
</p:tagLst>
</file>

<file path=ppt/tags/tag353.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05-02T23:55:03&quot;,&quot;maxSize&quot;:{&quot;size1&quot;:20},&quot;minSize&quot;:{&quot;size1&quot;:11.2},&quot;normalSize&quot;:{&quot;size1&quot;:11.2},&quot;subLayout&quot;:[{&quot;id&quot;:&quot;2023-05-02T23:55:03&quot;,&quot;margin&quot;:{&quot;bottom&quot;:0.025999998673796654,&quot;left&quot;:1.2699999809265137,&quot;right&quot;:1.2699999809265137,&quot;top&quot;:0.4230000376701355},&quot;type&quot;:0},{&quot;id&quot;:&quot;2023-05-02T23:55:03&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57.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58.xml><?xml version="1.0" encoding="utf-8"?>
<p:tagLst xmlns:p="http://schemas.openxmlformats.org/presentationml/2006/main">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0867_1*i*1"/>
  <p:tag name="KSO_WM_TEMPLATE_CATEGORY" val="diagram"/>
  <p:tag name="KSO_WM_TEMPLATE_INDEX" val="20210867"/>
  <p:tag name="KSO_WM_UNIT_LAYERLEVEL" val="1"/>
  <p:tag name="KSO_WM_TAG_VERSION" val="1.0"/>
  <p:tag name="KSO_WM_BEAUTIFY_FLAG" val="#wm#"/>
  <p:tag name="KSO_WM_UNIT_BLOCK" val="0"/>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997a05cba27c4cb1a34d85dbbaa51057"/>
  <p:tag name="KSO_WM_CHIP_GROUPID" val="5e757c8069be4861f5f86138"/>
  <p:tag name="KSO_WM_CHIP_XID" val="5e757c8069be4861f5f86139"/>
  <p:tag name="KSO_WM_UNIT_FILL_FORE_SCHEMECOLOR_INDEX_BRIGHTNESS" val="0.8"/>
  <p:tag name="KSO_WM_UNIT_FILL_FORE_SCHEMECOLOR_INDEX" val="5"/>
  <p:tag name="KSO_WM_UNIT_FILL_BACK_SCHEMECOLOR_INDEX_BRIGHTNESS" val="0"/>
  <p:tag name="KSO_WM_UNIT_FILL_BACK_SCHEMECOLOR_INDEX" val="14"/>
  <p:tag name="KSO_WM_UNIT_FILL_TYPE" val="2"/>
  <p:tag name="KSO_WM_UNIT_TEXT_FILL_FORE_SCHEMECOLOR_INDEX_BRIGHTNESS" val="0"/>
  <p:tag name="KSO_WM_UNIT_TEXT_FILL_FORE_SCHEMECOLOR_INDEX" val="2"/>
  <p:tag name="KSO_WM_UNIT_TEXT_FILL_TYPE" val="1"/>
  <p:tag name="KSO_WM_UNIT_VALUE" val="768"/>
  <p:tag name="KSO_WM_TEMPLATE_ASSEMBLE_XID" val="60656e9d4054ed1e2fb7fca7"/>
  <p:tag name="KSO_WM_TEMPLATE_ASSEMBLE_GROUPID" val="60656e9d4054ed1e2fb7fca7"/>
  <p:tag name="WM_BEAUTIFY_ZORDER_FLAG_TAG" val="3"/>
</p:tagLst>
</file>

<file path=ppt/tags/tag359.xml><?xml version="1.0" encoding="utf-8"?>
<p:tagLst xmlns:p="http://schemas.openxmlformats.org/presentationml/2006/main">
  <p:tag name="KSO_WM_UNIT_SM_LIMIT_TYPE" val="2"/>
  <p:tag name="KSO_WM_UNIT_HIGHLIGHT" val="0"/>
  <p:tag name="KSO_WM_UNIT_COMPATIBLE" val="0"/>
  <p:tag name="KSO_WM_UNIT_DIAGRAM_ISNUMVISUAL" val="0"/>
  <p:tag name="KSO_WM_UNIT_DIAGRAM_ISREFERUNIT" val="0"/>
  <p:tag name="KSO_WM_UNIT_TYPE" val="i"/>
  <p:tag name="KSO_WM_UNIT_INDEX" val="2"/>
  <p:tag name="KSO_WM_UNIT_ID" val="diagram20210867_1*i*2"/>
  <p:tag name="KSO_WM_TEMPLATE_CATEGORY" val="diagram"/>
  <p:tag name="KSO_WM_TEMPLATE_INDEX" val="20210867"/>
  <p:tag name="KSO_WM_UNIT_LAYERLEVEL" val="1"/>
  <p:tag name="KSO_WM_TAG_VERSION" val="1.0"/>
  <p:tag name="KSO_WM_BEAUTIFY_FLAG" val="#wm#"/>
  <p:tag name="KSO_WM_UNIT_BLOCK" val="0"/>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UNIT_DEC_AREA_ID" val="ddb123fe61164ca0a1ed938374ad4324"/>
  <p:tag name="KSO_WM_CHIP_GROUPID" val="5e757c8069be4861f5f86138"/>
  <p:tag name="KSO_WM_CHIP_XID" val="5e757c8069be4861f5f8613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5"/>
  <p:tag name="KSO_WM_TEMPLATE_ASSEMBLE_XID" val="60656e9d4054ed1e2fb7fca7"/>
  <p:tag name="KSO_WM_TEMPLATE_ASSEMBLE_GROUPID" val="60656e9d4054ed1e2fb7fca7"/>
  <p:tag name="WM_BEAUTIFY_ZORDER_FLAG_TAG" val="4"/>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p="http://schemas.openxmlformats.org/presentationml/2006/main">
  <p:tag name="KSO_WM_UNIT_VALUE" val="1058*1438"/>
  <p:tag name="KSO_WM_UNIT_HIGHLIGHT" val="0"/>
  <p:tag name="KSO_WM_UNIT_COMPATIBLE" val="1"/>
  <p:tag name="KSO_WM_UNIT_DIAGRAM_ISNUMVISUAL" val="0"/>
  <p:tag name="KSO_WM_UNIT_DIAGRAM_ISREFERUNIT" val="0"/>
  <p:tag name="KSO_WM_UNIT_TYPE" val="d"/>
  <p:tag name="KSO_WM_UNIT_INDEX" val="1"/>
  <p:tag name="KSO_WM_UNIT_ID" val="diagram20210867_1*d*1"/>
  <p:tag name="KSO_WM_TEMPLATE_CATEGORY" val="diagram"/>
  <p:tag name="KSO_WM_TEMPLATE_INDEX" val="20210867"/>
  <p:tag name="KSO_WM_UNIT_LAYERLEVEL" val="1"/>
  <p:tag name="KSO_WM_TAG_VERSION" val="1.0"/>
  <p:tag name="KSO_WM_BEAUTIFY_FLAG" val="#wm#"/>
  <p:tag name="KSO_WM_CHIP_GROUPID" val="5e7310da9a230a26b9e88a19"/>
  <p:tag name="KSO_WM_CHIP_XID" val="5e7310da9a230a26b9e88a1a"/>
  <p:tag name="KSO_WM_UNIT_DEC_AREA_ID" val="b2c25fc2b3a045b58003e91268a42b5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b&quot;,&quot;fill_mode&quot;:&quot;full&quot;,&quot;sacle_strategy&quot;:&quot;smart&quot;}"/>
  <p:tag name="KSO_WM_ASSEMBLE_CHIP_INDEX" val="d7587c8e00cf43cca0bf412352a280f8"/>
  <p:tag name="KSO_WM_UNIT_PLACING_PICTURE" val="d7587c8e00cf43cca0bf412352a280f8"/>
  <p:tag name="KSO_WM_UNIT_SUPPORT_UNIT_TYPE" val="[&quot;d&quot;,&quot;θ&quot;]"/>
  <p:tag name="KSO_WM_TEMPLATE_ASSEMBLE_XID" val="60656e9d4054ed1e2fb7fca7"/>
  <p:tag name="KSO_WM_TEMPLATE_ASSEMBLE_GROUPID" val="60656e9d4054ed1e2fb7fca7"/>
  <p:tag name="WM_BEAUTIFY_ZORDER_FLAG_TAG" val="6"/>
</p:tagLst>
</file>

<file path=ppt/tags/tag361.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05-02T23:55:03&quot;,&quot;maxSize&quot;:{&quot;size1&quot;:20},&quot;minSize&quot;:{&quot;size1&quot;:11.2},&quot;normalSize&quot;:{&quot;size1&quot;:11.2},&quot;subLayout&quot;:[{&quot;id&quot;:&quot;2023-05-02T23:55:03&quot;,&quot;margin&quot;:{&quot;bottom&quot;:0.025999998673796654,&quot;left&quot;:1.2699999809265137,&quot;right&quot;:1.2699999809265137,&quot;top&quot;:0.4230000376701355},&quot;type&quot;:0},{&quot;id&quot;:&quot;2023-05-02T23:55:03&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65.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66.xml><?xml version="1.0" encoding="utf-8"?>
<p:tagLst xmlns:p="http://schemas.openxmlformats.org/presentationml/2006/main">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0867_1*i*1"/>
  <p:tag name="KSO_WM_TEMPLATE_CATEGORY" val="diagram"/>
  <p:tag name="KSO_WM_TEMPLATE_INDEX" val="20210867"/>
  <p:tag name="KSO_WM_UNIT_LAYERLEVEL" val="1"/>
  <p:tag name="KSO_WM_TAG_VERSION" val="1.0"/>
  <p:tag name="KSO_WM_BEAUTIFY_FLAG" val="#wm#"/>
  <p:tag name="KSO_WM_UNIT_BLOCK" val="0"/>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997a05cba27c4cb1a34d85dbbaa51057"/>
  <p:tag name="KSO_WM_CHIP_GROUPID" val="5e757c8069be4861f5f86138"/>
  <p:tag name="KSO_WM_CHIP_XID" val="5e757c8069be4861f5f86139"/>
  <p:tag name="KSO_WM_UNIT_FILL_FORE_SCHEMECOLOR_INDEX_BRIGHTNESS" val="0.8"/>
  <p:tag name="KSO_WM_UNIT_FILL_FORE_SCHEMECOLOR_INDEX" val="5"/>
  <p:tag name="KSO_WM_UNIT_FILL_BACK_SCHEMECOLOR_INDEX_BRIGHTNESS" val="0"/>
  <p:tag name="KSO_WM_UNIT_FILL_BACK_SCHEMECOLOR_INDEX" val="14"/>
  <p:tag name="KSO_WM_UNIT_FILL_TYPE" val="2"/>
  <p:tag name="KSO_WM_UNIT_TEXT_FILL_FORE_SCHEMECOLOR_INDEX_BRIGHTNESS" val="0"/>
  <p:tag name="KSO_WM_UNIT_TEXT_FILL_FORE_SCHEMECOLOR_INDEX" val="2"/>
  <p:tag name="KSO_WM_UNIT_TEXT_FILL_TYPE" val="1"/>
  <p:tag name="KSO_WM_UNIT_VALUE" val="768"/>
  <p:tag name="KSO_WM_TEMPLATE_ASSEMBLE_XID" val="60656e9d4054ed1e2fb7fca7"/>
  <p:tag name="KSO_WM_TEMPLATE_ASSEMBLE_GROUPID" val="60656e9d4054ed1e2fb7fca7"/>
  <p:tag name="WM_BEAUTIFY_ZORDER_FLAG_TAG" val="3"/>
</p:tagLst>
</file>

<file path=ppt/tags/tag367.xml><?xml version="1.0" encoding="utf-8"?>
<p:tagLst xmlns:p="http://schemas.openxmlformats.org/presentationml/2006/main">
  <p:tag name="KSO_WM_UNIT_SM_LIMIT_TYPE" val="2"/>
  <p:tag name="KSO_WM_UNIT_HIGHLIGHT" val="0"/>
  <p:tag name="KSO_WM_UNIT_COMPATIBLE" val="0"/>
  <p:tag name="KSO_WM_UNIT_DIAGRAM_ISNUMVISUAL" val="0"/>
  <p:tag name="KSO_WM_UNIT_DIAGRAM_ISREFERUNIT" val="0"/>
  <p:tag name="KSO_WM_UNIT_TYPE" val="i"/>
  <p:tag name="KSO_WM_UNIT_INDEX" val="2"/>
  <p:tag name="KSO_WM_UNIT_ID" val="diagram20210867_1*i*2"/>
  <p:tag name="KSO_WM_TEMPLATE_CATEGORY" val="diagram"/>
  <p:tag name="KSO_WM_TEMPLATE_INDEX" val="20210867"/>
  <p:tag name="KSO_WM_UNIT_LAYERLEVEL" val="1"/>
  <p:tag name="KSO_WM_TAG_VERSION" val="1.0"/>
  <p:tag name="KSO_WM_BEAUTIFY_FLAG" val="#wm#"/>
  <p:tag name="KSO_WM_UNIT_BLOCK" val="0"/>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UNIT_DEC_AREA_ID" val="ddb123fe61164ca0a1ed938374ad4324"/>
  <p:tag name="KSO_WM_CHIP_GROUPID" val="5e757c8069be4861f5f86138"/>
  <p:tag name="KSO_WM_CHIP_XID" val="5e757c8069be4861f5f8613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5"/>
  <p:tag name="KSO_WM_TEMPLATE_ASSEMBLE_XID" val="60656e9d4054ed1e2fb7fca7"/>
  <p:tag name="KSO_WM_TEMPLATE_ASSEMBLE_GROUPID" val="60656e9d4054ed1e2fb7fca7"/>
  <p:tag name="WM_BEAUTIFY_ZORDER_FLAG_TAG" val="4"/>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05-02T23:55:03&quot;,&quot;maxSize&quot;:{&quot;size1&quot;:20},&quot;minSize&quot;:{&quot;size1&quot;:11.2},&quot;normalSize&quot;:{&quot;size1&quot;:11.2},&quot;subLayout&quot;:[{&quot;id&quot;:&quot;2023-05-02T23:55:03&quot;,&quot;margin&quot;:{&quot;bottom&quot;:0.025999998673796654,&quot;left&quot;:1.2699999809265137,&quot;right&quot;:1.2699999809265137,&quot;top&quot;:0.4230000376701355},&quot;type&quot;:0},{&quot;id&quot;:&quot;2023-05-02T23:55:03&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73.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74.xml><?xml version="1.0" encoding="utf-8"?>
<p:tagLst xmlns:p="http://schemas.openxmlformats.org/presentationml/2006/main">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0867_1*i*1"/>
  <p:tag name="KSO_WM_TEMPLATE_CATEGORY" val="diagram"/>
  <p:tag name="KSO_WM_TEMPLATE_INDEX" val="20210867"/>
  <p:tag name="KSO_WM_UNIT_LAYERLEVEL" val="1"/>
  <p:tag name="KSO_WM_TAG_VERSION" val="1.0"/>
  <p:tag name="KSO_WM_BEAUTIFY_FLAG" val="#wm#"/>
  <p:tag name="KSO_WM_UNIT_BLOCK" val="0"/>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997a05cba27c4cb1a34d85dbbaa51057"/>
  <p:tag name="KSO_WM_CHIP_GROUPID" val="5e757c8069be4861f5f86138"/>
  <p:tag name="KSO_WM_CHIP_XID" val="5e757c8069be4861f5f86139"/>
  <p:tag name="KSO_WM_UNIT_FILL_FORE_SCHEMECOLOR_INDEX_BRIGHTNESS" val="0.8"/>
  <p:tag name="KSO_WM_UNIT_FILL_FORE_SCHEMECOLOR_INDEX" val="5"/>
  <p:tag name="KSO_WM_UNIT_FILL_BACK_SCHEMECOLOR_INDEX_BRIGHTNESS" val="0"/>
  <p:tag name="KSO_WM_UNIT_FILL_BACK_SCHEMECOLOR_INDEX" val="14"/>
  <p:tag name="KSO_WM_UNIT_FILL_TYPE" val="2"/>
  <p:tag name="KSO_WM_UNIT_TEXT_FILL_FORE_SCHEMECOLOR_INDEX_BRIGHTNESS" val="0"/>
  <p:tag name="KSO_WM_UNIT_TEXT_FILL_FORE_SCHEMECOLOR_INDEX" val="2"/>
  <p:tag name="KSO_WM_UNIT_TEXT_FILL_TYPE" val="1"/>
  <p:tag name="KSO_WM_UNIT_VALUE" val="768"/>
  <p:tag name="KSO_WM_TEMPLATE_ASSEMBLE_XID" val="60656e9d4054ed1e2fb7fca7"/>
  <p:tag name="KSO_WM_TEMPLATE_ASSEMBLE_GROUPID" val="60656e9d4054ed1e2fb7fca7"/>
  <p:tag name="WM_BEAUTIFY_ZORDER_FLAG_TAG" val="3"/>
</p:tagLst>
</file>

<file path=ppt/tags/tag375.xml><?xml version="1.0" encoding="utf-8"?>
<p:tagLst xmlns:p="http://schemas.openxmlformats.org/presentationml/2006/main">
  <p:tag name="KSO_WM_UNIT_SM_LIMIT_TYPE" val="2"/>
  <p:tag name="KSO_WM_UNIT_HIGHLIGHT" val="0"/>
  <p:tag name="KSO_WM_UNIT_COMPATIBLE" val="0"/>
  <p:tag name="KSO_WM_UNIT_DIAGRAM_ISNUMVISUAL" val="0"/>
  <p:tag name="KSO_WM_UNIT_DIAGRAM_ISREFERUNIT" val="0"/>
  <p:tag name="KSO_WM_UNIT_TYPE" val="i"/>
  <p:tag name="KSO_WM_UNIT_INDEX" val="2"/>
  <p:tag name="KSO_WM_UNIT_ID" val="diagram20210867_1*i*2"/>
  <p:tag name="KSO_WM_TEMPLATE_CATEGORY" val="diagram"/>
  <p:tag name="KSO_WM_TEMPLATE_INDEX" val="20210867"/>
  <p:tag name="KSO_WM_UNIT_LAYERLEVEL" val="1"/>
  <p:tag name="KSO_WM_TAG_VERSION" val="1.0"/>
  <p:tag name="KSO_WM_BEAUTIFY_FLAG" val="#wm#"/>
  <p:tag name="KSO_WM_UNIT_BLOCK" val="0"/>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UNIT_DEC_AREA_ID" val="ddb123fe61164ca0a1ed938374ad4324"/>
  <p:tag name="KSO_WM_CHIP_GROUPID" val="5e757c8069be4861f5f86138"/>
  <p:tag name="KSO_WM_CHIP_XID" val="5e757c8069be4861f5f8613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5"/>
  <p:tag name="KSO_WM_TEMPLATE_ASSEMBLE_XID" val="60656e9d4054ed1e2fb7fca7"/>
  <p:tag name="KSO_WM_TEMPLATE_ASSEMBLE_GROUPID" val="60656e9d4054ed1e2fb7fca7"/>
  <p:tag name="WM_BEAUTIFY_ZORDER_FLAG_TAG" val="4"/>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05-02T23:55:03&quot;,&quot;maxSize&quot;:{&quot;size1&quot;:20},&quot;minSize&quot;:{&quot;size1&quot;:11.2},&quot;normalSize&quot;:{&quot;size1&quot;:11.2},&quot;subLayout&quot;:[{&quot;id&quot;:&quot;2023-05-02T23:55:03&quot;,&quot;margin&quot;:{&quot;bottom&quot;:0.025999998673796654,&quot;left&quot;:1.2699999809265137,&quot;right&quot;:1.2699999809265137,&quot;top&quot;:0.4230000376701355},&quot;type&quot;:0},{&quot;id&quot;:&quot;2023-05-02T23:55:03&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81.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82.xml><?xml version="1.0" encoding="utf-8"?>
<p:tagLst xmlns:p="http://schemas.openxmlformats.org/presentationml/2006/main">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0867_1*i*1"/>
  <p:tag name="KSO_WM_TEMPLATE_CATEGORY" val="diagram"/>
  <p:tag name="KSO_WM_TEMPLATE_INDEX" val="20210867"/>
  <p:tag name="KSO_WM_UNIT_LAYERLEVEL" val="1"/>
  <p:tag name="KSO_WM_TAG_VERSION" val="1.0"/>
  <p:tag name="KSO_WM_BEAUTIFY_FLAG" val="#wm#"/>
  <p:tag name="KSO_WM_UNIT_BLOCK" val="0"/>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997a05cba27c4cb1a34d85dbbaa51057"/>
  <p:tag name="KSO_WM_CHIP_GROUPID" val="5e757c8069be4861f5f86138"/>
  <p:tag name="KSO_WM_CHIP_XID" val="5e757c8069be4861f5f86139"/>
  <p:tag name="KSO_WM_UNIT_FILL_FORE_SCHEMECOLOR_INDEX_BRIGHTNESS" val="0.8"/>
  <p:tag name="KSO_WM_UNIT_FILL_FORE_SCHEMECOLOR_INDEX" val="5"/>
  <p:tag name="KSO_WM_UNIT_FILL_BACK_SCHEMECOLOR_INDEX_BRIGHTNESS" val="0"/>
  <p:tag name="KSO_WM_UNIT_FILL_BACK_SCHEMECOLOR_INDEX" val="14"/>
  <p:tag name="KSO_WM_UNIT_FILL_TYPE" val="2"/>
  <p:tag name="KSO_WM_UNIT_TEXT_FILL_FORE_SCHEMECOLOR_INDEX_BRIGHTNESS" val="0"/>
  <p:tag name="KSO_WM_UNIT_TEXT_FILL_FORE_SCHEMECOLOR_INDEX" val="2"/>
  <p:tag name="KSO_WM_UNIT_TEXT_FILL_TYPE" val="1"/>
  <p:tag name="KSO_WM_UNIT_VALUE" val="768"/>
  <p:tag name="KSO_WM_TEMPLATE_ASSEMBLE_XID" val="60656e9d4054ed1e2fb7fca7"/>
  <p:tag name="KSO_WM_TEMPLATE_ASSEMBLE_GROUPID" val="60656e9d4054ed1e2fb7fca7"/>
  <p:tag name="WM_BEAUTIFY_ZORDER_FLAG_TAG" val="3"/>
</p:tagLst>
</file>

<file path=ppt/tags/tag383.xml><?xml version="1.0" encoding="utf-8"?>
<p:tagLst xmlns:p="http://schemas.openxmlformats.org/presentationml/2006/main">
  <p:tag name="KSO_WM_UNIT_SM_LIMIT_TYPE" val="2"/>
  <p:tag name="KSO_WM_UNIT_HIGHLIGHT" val="0"/>
  <p:tag name="KSO_WM_UNIT_COMPATIBLE" val="0"/>
  <p:tag name="KSO_WM_UNIT_DIAGRAM_ISNUMVISUAL" val="0"/>
  <p:tag name="KSO_WM_UNIT_DIAGRAM_ISREFERUNIT" val="0"/>
  <p:tag name="KSO_WM_UNIT_TYPE" val="i"/>
  <p:tag name="KSO_WM_UNIT_INDEX" val="2"/>
  <p:tag name="KSO_WM_UNIT_ID" val="diagram20210867_1*i*2"/>
  <p:tag name="KSO_WM_TEMPLATE_CATEGORY" val="diagram"/>
  <p:tag name="KSO_WM_TEMPLATE_INDEX" val="20210867"/>
  <p:tag name="KSO_WM_UNIT_LAYERLEVEL" val="1"/>
  <p:tag name="KSO_WM_TAG_VERSION" val="1.0"/>
  <p:tag name="KSO_WM_BEAUTIFY_FLAG" val="#wm#"/>
  <p:tag name="KSO_WM_UNIT_BLOCK" val="0"/>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UNIT_DEC_AREA_ID" val="ddb123fe61164ca0a1ed938374ad4324"/>
  <p:tag name="KSO_WM_CHIP_GROUPID" val="5e757c8069be4861f5f86138"/>
  <p:tag name="KSO_WM_CHIP_XID" val="5e757c8069be4861f5f8613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5"/>
  <p:tag name="KSO_WM_TEMPLATE_ASSEMBLE_XID" val="60656e9d4054ed1e2fb7fca7"/>
  <p:tag name="KSO_WM_TEMPLATE_ASSEMBLE_GROUPID" val="60656e9d4054ed1e2fb7fca7"/>
  <p:tag name="WM_BEAUTIFY_ZORDER_FLAG_TAG" val="4"/>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3-05-02T23:55:03&quot;,&quot;maxSize&quot;:{&quot;size1&quot;:20},&quot;minSize&quot;:{&quot;size1&quot;:11.2},&quot;normalSize&quot;:{&quot;size1&quot;:11.2},&quot;subLayout&quot;:[{&quot;id&quot;:&quot;2023-05-02T23:55:03&quot;,&quot;margin&quot;:{&quot;bottom&quot;:0.025999998673796654,&quot;left&quot;:1.2699999809265137,&quot;right&quot;:1.2699999809265137,&quot;top&quot;:0.4230000376701355},&quot;type&quot;:0},{&quot;id&quot;:&quot;2023-05-02T23:55:03&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15*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1"/>
  <p:tag name="KSO_WM_UNIT_TYPE" val="a"/>
  <p:tag name="KSO_WM_UNIT_INDEX" val="1"/>
  <p:tag name="KSO_WM_UNIT_PRESET_TEXT" val="THANKS"/>
  <p:tag name="KSO_WM_UNIT_TEXT_FILL_FORE_SCHEMECOLOR_INDEX_BRIGHTNESS" val="0"/>
  <p:tag name="KSO_WM_UNIT_TEXT_FILL_FORE_SCHEMECOLOR_INDEX" val="5"/>
  <p:tag name="KSO_WM_UNIT_TEXT_FILL_TYPE" val="1"/>
</p:tagLst>
</file>

<file path=ppt/tags/tag387.xml><?xml version="1.0" encoding="utf-8"?>
<p:tagLst xmlns:p="http://schemas.openxmlformats.org/presentationml/2006/main">
  <p:tag name="KSO_WM_SLIDE_ID" val="custom20206915_15"/>
  <p:tag name="KSO_WM_TEMPLATE_SUBCATEGORY" val="0"/>
  <p:tag name="KSO_WM_TEMPLATE_MASTER_TYPE" val="1"/>
  <p:tag name="KSO_WM_TEMPLATE_COLOR_TYPE" val="1"/>
  <p:tag name="KSO_WM_SLIDE_ITEM_CNT" val="0"/>
  <p:tag name="KSO_WM_SLIDE_INDEX" val="15"/>
  <p:tag name="KSO_WM_TAG_VERSION" val="1.0"/>
  <p:tag name="KSO_WM_BEAUTIFY_FLAG" val="#wm#"/>
  <p:tag name="KSO_WM_TEMPLATE_CATEGORY" val="custom"/>
  <p:tag name="KSO_WM_TEMPLATE_INDEX" val="20206915"/>
  <p:tag name="KSO_WM_SLIDE_TYPE" val="endPage"/>
  <p:tag name="KSO_WM_SLIDE_SUBTYPE" val="pureTxt"/>
  <p:tag name="KSO_WM_SLIDE_LAYOUT" val="a"/>
  <p:tag name="KSO_WM_SLIDE_LAYOUT_CNT" val="1"/>
</p:tagLst>
</file>

<file path=ppt/tags/tag388.xml><?xml version="1.0" encoding="utf-8"?>
<p:tagLst xmlns:p="http://schemas.openxmlformats.org/presentationml/2006/main">
  <p:tag name="KSO_WPP_MARK_KEY" val="ea75355a-5bb3-44ae-a9ca-0b31a08d82b7"/>
  <p:tag name="COMMONDATA" val="eyJoZGlkIjoiNGM3M2M5ZWJjYTFiZGNlYTA5MjE3OTI5YjY3NWNhNjUifQ=="/>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9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SM 预置配色-浅色">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4753</Words>
  <Application>WPS 演示</Application>
  <PresentationFormat>宽屏</PresentationFormat>
  <Paragraphs>146</Paragraphs>
  <Slides>33</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33</vt:i4>
      </vt:variant>
    </vt:vector>
  </HeadingPairs>
  <TitlesOfParts>
    <vt:vector size="43" baseType="lpstr">
      <vt:lpstr>Arial</vt:lpstr>
      <vt:lpstr>宋体</vt:lpstr>
      <vt:lpstr>Wingdings</vt:lpstr>
      <vt:lpstr>微软雅黑</vt:lpstr>
      <vt:lpstr>隶书</vt:lpstr>
      <vt:lpstr>Segoe UI</vt:lpstr>
      <vt:lpstr>Arial Unicode MS</vt:lpstr>
      <vt:lpstr>Arial Black</vt:lpstr>
      <vt:lpstr>Office 主题​​</vt:lpstr>
      <vt:lpstr>1_Office 主题​​</vt:lpstr>
      <vt:lpstr>基于TextCNN网络的新闻文本分类</vt:lpstr>
      <vt:lpstr>PowerPoint 演示文稿</vt:lpstr>
      <vt:lpstr>深度学习的三种模型</vt:lpstr>
      <vt:lpstr>PowerPoint 演示文稿</vt:lpstr>
      <vt:lpstr>PowerPoint 演示文稿</vt:lpstr>
      <vt:lpstr>PowerPoint 演示文稿</vt:lpstr>
      <vt:lpstr>PowerPoint 演示文稿</vt:lpstr>
      <vt:lpstr>PowerPoint 演示文稿</vt:lpstr>
      <vt:lpstr>数据预处理</vt:lpstr>
      <vt:lpstr>PowerPoint 演示文稿</vt:lpstr>
      <vt:lpstr>PowerPoint 演示文稿</vt:lpstr>
      <vt:lpstr>PowerPoint 演示文稿</vt:lpstr>
      <vt:lpstr>PowerPoint 演示文稿</vt:lpstr>
      <vt:lpstr>PowerPoint 演示文稿</vt:lpstr>
      <vt:lpstr>TEXTCNN网络的构建</vt:lpstr>
      <vt:lpstr>PowerPoint 演示文稿</vt:lpstr>
      <vt:lpstr>PowerPoint 演示文稿</vt:lpstr>
      <vt:lpstr>PowerPoint 演示文稿</vt:lpstr>
      <vt:lpstr>PowerPoint 演示文稿</vt:lpstr>
      <vt:lpstr>PowerPoint 演示文稿</vt:lpstr>
      <vt:lpstr>PowerPoint 演示文稿</vt:lpstr>
      <vt:lpstr>模型的评估与参数调优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瓜皮</cp:lastModifiedBy>
  <cp:revision>3</cp:revision>
  <dcterms:created xsi:type="dcterms:W3CDTF">2023-05-02T15:57:00Z</dcterms:created>
  <dcterms:modified xsi:type="dcterms:W3CDTF">2023-05-02T16:05:02Z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
  </property>
</Properties>
</file>