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8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93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4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1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5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ECD865-72B6-4BBD-B9CD-668E705FDACD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0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MEASURE</a:t>
            </a:r>
            <a:br>
              <a:rPr lang="en-US" sz="7200" b="1" dirty="0" smtClean="0"/>
            </a:br>
            <a:r>
              <a:rPr lang="en-US" sz="7200" b="1" dirty="0" smtClean="0"/>
              <a:t>ENERGY</a:t>
            </a:r>
            <a:br>
              <a:rPr lang="en-US" sz="7200" b="1" dirty="0" smtClean="0"/>
            </a:br>
            <a:r>
              <a:rPr lang="en-US" sz="7200" b="1" dirty="0" smtClean="0"/>
              <a:t>CONSUMTION</a:t>
            </a:r>
            <a:endParaRPr lang="en-IN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2836" y="4100945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USING ARTIFICIAL INTELLIGENCE 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01345" y="5223164"/>
            <a:ext cx="3265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         :  </a:t>
            </a:r>
            <a:r>
              <a:rPr lang="en-US" dirty="0" smtClean="0"/>
              <a:t>NIVEDHA.V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REG.NO       </a:t>
            </a:r>
            <a:r>
              <a:rPr lang="en-US" smtClean="0">
                <a:solidFill>
                  <a:schemeClr val="bg1"/>
                </a:solidFill>
              </a:rPr>
              <a:t>:  </a:t>
            </a:r>
            <a:r>
              <a:rPr lang="en-US" smtClean="0"/>
              <a:t>212921106055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DEPT/SEM    :  </a:t>
            </a:r>
            <a:r>
              <a:rPr lang="en-US" dirty="0" smtClean="0"/>
              <a:t>ECE/5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COLLEGE     :  </a:t>
            </a:r>
            <a:r>
              <a:rPr lang="en-US" dirty="0" smtClean="0"/>
              <a:t>2129-SJCE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301885"/>
            <a:ext cx="2888273" cy="2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B53EB596-5624-4BE0-9470-AA43283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Project Title:</a:t>
            </a:r>
            <a:r>
              <a:rPr lang="en-GB"/>
              <a:t> Innovation On AI-Driven Energy Consumption Optimization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06704C-86A8-4AB7-925C-914560BB92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88AEF5B8-B1A9-44ED-A2EF-6C8289E6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82F79D-53A2-44AF-8C1F-C2C00AB7B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E56E1EB2-4E79-403E-A6C3-5E89E760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CD137C-1B57-48FD-9080-35BCC9B098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45D3B432-F202-4A3D-8507-262C99A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ADBDE-60D4-4AAF-8BEF-39C0CC1D63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MEASURE ENERGY CONSUMTION</vt:lpstr>
      <vt:lpstr>Project Title: Innovation On AI-Driven Energy Consumption Optimization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Admin</cp:lastModifiedBy>
  <cp:revision>4</cp:revision>
  <dcterms:created xsi:type="dcterms:W3CDTF">2023-10-08T14:31:36Z</dcterms:created>
  <dcterms:modified xsi:type="dcterms:W3CDTF">2023-10-12T01:56:24Z</dcterms:modified>
</cp:coreProperties>
</file>