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Data</a:t>
          </a:r>
          <a:r>
            <a:rPr lang="en-IN" b="1" i="0" dirty="0" err="1"/>
            <a:t>Preprocessing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Descriptive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Time Series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Optimization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Regression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Classification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Anomaly Detection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Load Profiling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Predictive Maintenance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Clustering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Sentiment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12) Cost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13) Carbon Footprint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14) Geospatial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15) Machine Learning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16) Continuous Learning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17) Dashboard and Reporting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18) Cost-Benefit Analysis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1) Data</a:t>
          </a:r>
          <a:r>
            <a:rPr lang="en-IN" sz="1100" b="1" i="0" kern="1200" dirty="0" err="1"/>
            <a:t>Preprocessing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2) Descriptive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3) Time Series Analysis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/>
            <a:t>7) Optimization</a:t>
          </a:r>
          <a:endParaRPr lang="en-IN" sz="15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/>
            <a:t>8) Regression Analysis</a:t>
          </a:r>
          <a:endParaRPr lang="en-IN" sz="15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/>
            <a:t>9) Classification</a:t>
          </a:r>
          <a:endParaRPr lang="en-IN" sz="15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4) Anomaly Detection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5) Load Profiling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6) Predictive Maintenance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10) Clustering</a:t>
          </a:r>
          <a:endParaRPr lang="en-IN" sz="14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11) Sentiment Analysis</a:t>
          </a:r>
          <a:endParaRPr lang="en-IN" sz="14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i="0" kern="1200" dirty="0"/>
            <a:t>12) Cost Analysis</a:t>
          </a:r>
          <a:endParaRPr lang="en-IN" sz="1400" kern="1200" dirty="0"/>
        </a:p>
      </dsp:txBody>
      <dsp:txXfrm>
        <a:off x="4486581" y="1208848"/>
        <a:ext cx="1438739" cy="636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13) Carbon Footprint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14) Geospatial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i="0" kern="1200" dirty="0"/>
            <a:t>15) Machine Learning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i="0" kern="1200" dirty="0"/>
            <a:t>16) Continuous Learning</a:t>
          </a:r>
          <a:endParaRPr lang="en-IN" sz="13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i="0" kern="1200" dirty="0"/>
            <a:t>17) Dashboard and Reporting</a:t>
          </a:r>
          <a:endParaRPr lang="en-IN" sz="13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b="1" i="0" kern="1200" dirty="0"/>
            <a:t>18) Cost-Benefit Analysis</a:t>
          </a:r>
          <a:endParaRPr lang="en-IN" sz="1300" kern="1200" dirty="0"/>
        </a:p>
      </dsp:txBody>
      <dsp:txXfrm>
        <a:off x="4486581" y="1208848"/>
        <a:ext cx="1438739" cy="63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048656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7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04868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5890C-B807-430D-A2DE-C3D19DE3A608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66159" y="699051"/>
            <a:ext cx="9175405" cy="2521227"/>
          </a:xfrm>
        </p:spPr>
        <p:txBody>
          <a:bodyPr>
            <a:normAutofit/>
          </a:bodyPr>
          <a:lstStyle/>
          <a:p>
            <a:r>
              <a:rPr lang="en-IN" dirty="0"/>
              <a:t>perform different analysis on Measure Energy Consumption USING AI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684212" y="3976389"/>
            <a:ext cx="6458710" cy="193408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 </a:t>
            </a:r>
            <a:r>
              <a:rPr lang="en-GB" b="1" dirty="0" smtClean="0">
                <a:solidFill>
                  <a:schemeClr val="tx1"/>
                </a:solidFill>
              </a:rPr>
              <a:t>RIN</a:t>
            </a:r>
            <a:r>
              <a:rPr lang="en-US" b="1" dirty="0" smtClean="0">
                <a:solidFill>
                  <a:schemeClr val="tx1"/>
                </a:solidFill>
              </a:rPr>
              <a:t>AS G</a:t>
            </a:r>
            <a:endParaRPr lang="zh-CN" altLang="en-US" dirty="0"/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>
                <a:solidFill>
                  <a:schemeClr val="tx1"/>
                </a:solidFill>
              </a:rPr>
              <a:t>21292110</a:t>
            </a:r>
            <a:r>
              <a:rPr lang="en-US" b="1" dirty="0" smtClean="0">
                <a:solidFill>
                  <a:schemeClr val="tx1"/>
                </a:solidFill>
              </a:rPr>
              <a:t>6064</a:t>
            </a:r>
            <a:endParaRPr lang="zh-CN" altLang="en-US" dirty="0"/>
          </a:p>
          <a:p>
            <a:r>
              <a:rPr lang="en-GB" b="1" dirty="0">
                <a:solidFill>
                  <a:schemeClr val="bg1"/>
                </a:solidFill>
              </a:rPr>
              <a:t>DEPT/SEM	</a:t>
            </a:r>
            <a:r>
              <a:rPr lang="en-GB" b="1" dirty="0">
                <a:solidFill>
                  <a:schemeClr val="tx1"/>
                </a:solidFill>
              </a:rPr>
              <a:t>:     </a:t>
            </a:r>
            <a:r>
              <a:rPr lang="en-US" b="1" dirty="0">
                <a:solidFill>
                  <a:schemeClr val="tx1"/>
                </a:solidFill>
              </a:rPr>
              <a:t>ECE</a:t>
            </a:r>
            <a:r>
              <a:rPr lang="en-GB" b="1" dirty="0">
                <a:solidFill>
                  <a:schemeClr val="tx1"/>
                </a:solidFill>
              </a:rPr>
              <a:t>/V</a:t>
            </a:r>
            <a:endParaRPr lang="zh-CN" altLang="en-US" dirty="0"/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>
                <a:solidFill>
                  <a:schemeClr val="tx1"/>
                </a:solidFill>
              </a:rPr>
              <a:t>2129-SJCE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Diagram 1"/>
          <p:cNvGraphicFramePr>
            <a:graphicFrameLocks/>
          </p:cNvGraphicFramePr>
          <p:nvPr/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94305" name="Diagram 3"/>
          <p:cNvGraphicFramePr>
            <a:graphicFrameLocks/>
          </p:cNvGraphicFramePr>
          <p:nvPr/>
        </p:nvGraphicFramePr>
        <p:xfrm>
          <a:off x="4063999" y="3428998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194306" name="Diagram 5"/>
          <p:cNvGraphicFramePr>
            <a:graphicFrameLocks/>
          </p:cNvGraphicFramePr>
          <p:nvPr/>
        </p:nvGraphicFramePr>
        <p:xfrm>
          <a:off x="2699026" y="198653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48591" name="Rectangle 8"/>
          <p:cNvSpPr/>
          <p:nvPr/>
        </p:nvSpPr>
        <p:spPr>
          <a:xfrm>
            <a:off x="281245" y="275847"/>
            <a:ext cx="4932680" cy="815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Diagram 2"/>
          <p:cNvGraphicFramePr>
            <a:graphicFrameLocks/>
          </p:cNvGraphicFramePr>
          <p:nvPr/>
        </p:nvGraphicFramePr>
        <p:xfrm>
          <a:off x="1170607" y="655176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94308" name="Diagram 6"/>
          <p:cNvGraphicFramePr>
            <a:graphicFrameLocks/>
          </p:cNvGraphicFramePr>
          <p:nvPr/>
        </p:nvGraphicFramePr>
        <p:xfrm>
          <a:off x="2833755" y="1801489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194309" name="Diagram 7"/>
          <p:cNvGraphicFramePr>
            <a:graphicFrameLocks/>
          </p:cNvGraphicFramePr>
          <p:nvPr/>
        </p:nvGraphicFramePr>
        <p:xfrm>
          <a:off x="4019825" y="3243951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1"/>
          <p:cNvSpPr/>
          <p:nvPr/>
        </p:nvSpPr>
        <p:spPr>
          <a:xfrm>
            <a:off x="821634" y="530232"/>
            <a:ext cx="9713843" cy="1424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1)Data </a:t>
            </a:r>
            <a:r>
              <a:rPr lang="en-GB" b="1" dirty="0" err="1">
                <a:solidFill>
                  <a:srgbClr val="374151"/>
                </a:solidFill>
                <a:latin typeface="Söhne"/>
              </a:rPr>
              <a:t>Preprocessing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Cleaning: Remove outliers, missing values, and inconsistencies in your energy consumption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Aggregation: Aggregate data on a suitable time scale (e.g., hourly, daily) to make it more manageable.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3" name="Rectangle 2"/>
          <p:cNvSpPr/>
          <p:nvPr/>
        </p:nvSpPr>
        <p:spPr>
          <a:xfrm>
            <a:off x="821634" y="1730561"/>
            <a:ext cx="9713842" cy="142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2)Descriptive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Summary Statistics: Calculate basic statistics like mean, median, and standard deviation to get an overview of energy consumption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Data Visualization: Create visualizations like line charts, histograms, and heatmaps to identify trends and anomalies.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4" name="Rectangle 3"/>
          <p:cNvSpPr/>
          <p:nvPr/>
        </p:nvSpPr>
        <p:spPr>
          <a:xfrm>
            <a:off x="821633" y="3101871"/>
            <a:ext cx="9713842" cy="142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3)Time Series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Decomposition: Separate time series data into trend, seasonality, and residual components using methods like seasonal decomposition of time series (STL).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Forecasting: Use time series forecasting techniques like ARIMA, Prophet, or LSTM neural networks to predict future energy consumption.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5" name="Rectangle 4"/>
          <p:cNvSpPr/>
          <p:nvPr/>
        </p:nvSpPr>
        <p:spPr>
          <a:xfrm>
            <a:off x="821632" y="4579199"/>
            <a:ext cx="9064490" cy="115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4)Anomaly Detection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Use anomaly detection algorithms, such as Isolation Forest, One-Class SVM, or LSTM autoencoders, to identify unusual energy consumption patterns that might indicate system faults or inefficiencies.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1"/>
          <p:cNvSpPr/>
          <p:nvPr/>
        </p:nvSpPr>
        <p:spPr>
          <a:xfrm>
            <a:off x="874644" y="721741"/>
            <a:ext cx="9806608" cy="89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5)Load Profiling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Cluster energy consumption data into load profiles, which represent different usage patterns. This can help in identifying user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behavior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or equipment operation.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7" name="Rectangle 2"/>
          <p:cNvSpPr/>
          <p:nvPr/>
        </p:nvSpPr>
        <p:spPr>
          <a:xfrm>
            <a:off x="874643" y="1645072"/>
            <a:ext cx="9806607" cy="89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6)Predictive Maintenance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Develop models that predict when equipment or systems might fail based on energy consumption patterns, allowing for proactive maintenance.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8" name="Rectangle 3"/>
          <p:cNvSpPr/>
          <p:nvPr/>
        </p:nvSpPr>
        <p:spPr>
          <a:xfrm>
            <a:off x="874641" y="2568403"/>
            <a:ext cx="1004515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7)Optimization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Utilize AI optimization algorithms to find the most energy-efficient configurations or schedules for devices and systems, such as HVAC, lighting, or manufacturing processes.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599" name="Rectangle 5"/>
          <p:cNvSpPr/>
          <p:nvPr/>
        </p:nvSpPr>
        <p:spPr>
          <a:xfrm>
            <a:off x="874641" y="3537902"/>
            <a:ext cx="9806606" cy="142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8)Regression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Build regression models to understand how various factors (e.g., weather, occupancy, time of day) affect energy consumption.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sp>
        <p:nvSpPr>
          <p:cNvPr id="1048600" name="Rectangle 6"/>
          <p:cNvSpPr/>
          <p:nvPr/>
        </p:nvSpPr>
        <p:spPr>
          <a:xfrm>
            <a:off x="874640" y="4461234"/>
            <a:ext cx="9051237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9)Classification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Classify energy consumption data into different categories or states, such as "normal," "peak," or "off," based on patterns and predefined thresholds.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927652" y="602472"/>
            <a:ext cx="10204174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10)Clustering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Group similar energy consumption data points into clusters to identify homogeneous groups of consumers or devices with similar usage patterns.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602" name="Rectangle 2"/>
          <p:cNvSpPr/>
          <p:nvPr/>
        </p:nvSpPr>
        <p:spPr>
          <a:xfrm>
            <a:off x="940904" y="1627353"/>
            <a:ext cx="10310191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11)Sentiment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74151"/>
                </a:solidFill>
                <a:latin typeface="Söhne"/>
              </a:rPr>
              <a:t>Analyze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textual data from user feedback or comments related to energy consumption to gauge user satisfaction and uncover potential issues.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603" name="Rectangle 3"/>
          <p:cNvSpPr/>
          <p:nvPr/>
        </p:nvSpPr>
        <p:spPr>
          <a:xfrm>
            <a:off x="954157" y="2550683"/>
            <a:ext cx="10853529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12)Cost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Calculate the cost associated with energy consumption and determine if there are cost-saving opportunities.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48604" name="Rectangle 4"/>
          <p:cNvSpPr/>
          <p:nvPr/>
        </p:nvSpPr>
        <p:spPr>
          <a:xfrm>
            <a:off x="954157" y="3197014"/>
            <a:ext cx="9037982" cy="2491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13)Carbon Footprint Analysis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Evaluate the environmental impact of energy consumption and develop strategies to reduce carbon emissions.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14)Geospatial Analysis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Use geospatial data to </a:t>
            </a:r>
            <a:r>
              <a:rPr lang="en-IN" dirty="0" err="1">
                <a:solidFill>
                  <a:srgbClr val="374151"/>
                </a:solidFill>
                <a:latin typeface="Söhne"/>
              </a:rPr>
              <a:t>analyze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 energy consumption patterns in different geographical regions, which can help in regional energy planning.</a:t>
            </a:r>
          </a:p>
          <a:p>
            <a:r>
              <a:rPr lang="en-IN" b="1" dirty="0">
                <a:solidFill>
                  <a:srgbClr val="374151"/>
                </a:solidFill>
                <a:latin typeface="Söhne"/>
              </a:rPr>
              <a:t>15)Machine Learning Interpretability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Employ interpretability techniques to understand why AI models make specific predictions or recommendations regarding energy consumption.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1"/>
          <p:cNvSpPr/>
          <p:nvPr/>
        </p:nvSpPr>
        <p:spPr>
          <a:xfrm>
            <a:off x="1020417" y="793189"/>
            <a:ext cx="106017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16)Continuous Learning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Implement reinforcement learning algorithms to optimize energy consumption continuously and adapt to changing conditions.</a:t>
            </a: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17)Dashboard and Reporting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Develop a user-friendly dashboard or reporting system to present insights and recommendations to stakeholders.</a:t>
            </a:r>
          </a:p>
          <a:p>
            <a:r>
              <a:rPr lang="en-GB" b="1" dirty="0">
                <a:solidFill>
                  <a:srgbClr val="374151"/>
                </a:solidFill>
                <a:latin typeface="Söhne"/>
              </a:rPr>
              <a:t>18)Cost-Benefit Analysis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Evaluate the financial impact of AI-based energy consumption improvements and assess the ROI of the project.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583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Rockwell</vt:lpstr>
      <vt:lpstr>Söhne</vt:lpstr>
      <vt:lpstr>Wingdings 3</vt:lpstr>
      <vt:lpstr>幼圆</vt:lpstr>
      <vt:lpstr>Slice</vt:lpstr>
      <vt:lpstr>perform different analysis on Measure Energy Consumption USING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Admin</cp:lastModifiedBy>
  <cp:revision>2</cp:revision>
  <dcterms:created xsi:type="dcterms:W3CDTF">2023-10-17T04:23:37Z</dcterms:created>
  <dcterms:modified xsi:type="dcterms:W3CDTF">2023-10-31T13:22:04Z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9e28a91829fd4a029230fff3d57a7992</vt:lpwstr>
  </property>
</Properties>
</file>