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30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28F97-7734-4CC1-A61E-4B0596241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7460DF-7D3F-47A7-8F22-D0CC6C7FF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90A4F4-59D1-470B-AB37-CBFE0B18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FB7C-9A9B-4B21-A799-4FD504560871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D68367-CCC7-4937-BBE3-A86CBDFF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FA33F6-9A12-42B8-AD9C-CBAA9A9DC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617-8872-496C-9D20-CAFF777DE8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25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BEF019-0597-47BC-B7C5-60CF66E9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24AD37-8A10-47F9-B22F-BFBEBEC4F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E86053-42B9-45C0-AAE8-F5B43826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FB7C-9A9B-4B21-A799-4FD504560871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B14251-74D8-4768-A141-22D0AEE5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44E360-F744-4FAE-B1C4-FF756431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617-8872-496C-9D20-CAFF777DE8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59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61A8000-3BB5-4054-AE3C-B89A3C684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80E7CD2-8CF6-4A2E-87FC-88119B523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B96CFB-9AA9-4B74-BCD1-DB0D7D0C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FB7C-9A9B-4B21-A799-4FD504560871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08E8D0-81F2-4BBB-AB5D-4CD9F96A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7D2ABF-CF4C-48E0-8EC4-151988B3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617-8872-496C-9D20-CAFF777DE8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40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276D6-4E26-4677-AEF7-5526C68F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37CA78-60E2-4339-BEC8-C9CC69176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70432C-438D-4477-B110-54655D389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FB7C-9A9B-4B21-A799-4FD504560871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6F4549-D7D7-4B07-8573-E0758B99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0A5124-F69B-4DB2-81B6-97CF1EBA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617-8872-496C-9D20-CAFF777DE8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99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362E79-6A41-461E-B9F5-523529710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2A8DC-1951-46DB-83E9-4DE2283B7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33FCAA-3764-419D-A57D-F01D59C2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FB7C-9A9B-4B21-A799-4FD504560871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81F271-2CAF-4D44-957B-CC4A4749A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59BF61-323A-4463-A849-BC343925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617-8872-496C-9D20-CAFF777DE8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76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5D132A-92B1-43BC-9BAC-81091267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E8A017-9C26-4FD7-8144-0E4FFCF55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D90003-E5D2-46F3-870D-D8EFBF337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F6BF71-2193-47DC-B723-633467F3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FB7C-9A9B-4B21-A799-4FD504560871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662D25-2D70-44D4-9D82-1B411D56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5FA832-7375-4713-BD16-B15EAC94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617-8872-496C-9D20-CAFF777DE8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91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22B473-3028-4309-9231-C64D8918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170105-9F34-4B3D-9101-EA36FEE04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65C372-0CDA-4676-91D4-CCDF7500F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DAA82E9-8FAB-474C-95B6-4F741261C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CF32C5C-DE40-4C1C-A111-691B02278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66B9012-94B5-4261-934A-D9736A20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FB7C-9A9B-4B21-A799-4FD504560871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7F7D18B-4076-49FC-969F-65797C2D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B5ECD6A-5A01-4EDF-B75F-3ECCAC4B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617-8872-496C-9D20-CAFF777DE8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32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645176-24E1-4111-BA92-C0191D97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BDDC9BE-30D0-4D68-9752-E688B746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FB7C-9A9B-4B21-A799-4FD504560871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5A8160-6CAB-433E-92CB-48601AC5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6E46B5-2FFC-4025-83CC-F21D60B3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617-8872-496C-9D20-CAFF777DE8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74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0B9EFCD-17F6-49EF-93B1-80D7372B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FB7C-9A9B-4B21-A799-4FD504560871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5211556-0AA1-4CF4-8317-FE247177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8E5408-E743-46B4-8B6F-66EB7E6D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617-8872-496C-9D20-CAFF777DE8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82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A48667-48DF-44BE-842F-03EADEBA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653CC2-2C18-48A5-98EE-5276FEAFF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9FC247-F0E5-4DBA-829B-DB35396C3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6B6788-A1A1-465F-A499-168C3E1B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FB7C-9A9B-4B21-A799-4FD504560871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D2C2C4-43F2-4284-919F-77355B32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FDEFCF-9639-4890-A4C5-7C933246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617-8872-496C-9D20-CAFF777DE8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FC2882-13E2-4127-9C7F-1731CB30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6CCA001-2F3E-4FF7-A001-61053CB0E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CA5372-D177-4FA2-9272-94BF749F4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01BAF5-6DDF-4EDB-BF9B-7A8AC8F5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FB7C-9A9B-4B21-A799-4FD504560871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33C5C8-BF19-4DDF-9737-798B1837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99CD0C-40C1-46FE-A78B-3BF5A8BE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617-8872-496C-9D20-CAFF777DE8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07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83C9C15-23CD-4E6A-97FC-5B8DCE07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A44BE7-D819-44CC-BF3B-49FF3DFD0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9EB5EC-304D-46AF-8E6C-91E73256F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9FB7C-9A9B-4B21-A799-4FD504560871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A6DB00-4A08-4DA5-BC2D-5B4D4C688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FDF6D9-04F1-4A3C-B07D-70FCF70BA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6F617-8872-496C-9D20-CAFF777DE8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16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D4BD0-0DA3-46DC-BA7F-FDCF879EC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2023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機器人學專題一說明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74E592-9D6A-43AE-A95C-A814CFA66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534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4FF2F3-9647-4A48-AB23-9D4BA004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配分方式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A8CF84-2DD0-4088-9CEF-1A3F94913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494"/>
            <a:ext cx="10782670" cy="5384306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(40%)</a:t>
            </a:r>
          </a:p>
          <a:p>
            <a:pPr lvl="1">
              <a:lnSpc>
                <a:spcPct val="115000"/>
              </a:lnSpc>
            </a:pPr>
            <a:r>
              <a:rPr lang="zh-TW" altLang="zh-TW" sz="220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一鍵執行</a:t>
            </a:r>
            <a:r>
              <a:rPr lang="en-US" altLang="zh-TW" sz="220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20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照要求的格式</a:t>
            </a:r>
            <a:r>
              <a:rPr lang="en-US" altLang="zh-TW" sz="220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zh-TW" sz="2200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SimSun" panose="02010600030101010101" pitchFamily="2" charset="-122"/>
            </a:endParaRPr>
          </a:p>
          <a:p>
            <a:pPr lvl="1">
              <a:lnSpc>
                <a:spcPct val="115000"/>
              </a:lnSpc>
            </a:pPr>
            <a:r>
              <a:rPr lang="zh-TW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標示註解（標示清楚斟酌加分） </a:t>
            </a:r>
            <a:endParaRPr lang="zh-TW" altLang="zh-TW" sz="2200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SimSun" panose="02010600030101010101" pitchFamily="2" charset="-122"/>
            </a:endParaRPr>
          </a:p>
          <a:p>
            <a:pPr lvl="1">
              <a:lnSpc>
                <a:spcPct val="115000"/>
              </a:lnSpc>
            </a:pPr>
            <a:r>
              <a:rPr lang="zh-TW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角度限制避免超出工作範圍 </a:t>
            </a:r>
            <a:endParaRPr lang="zh-TW" altLang="zh-TW" sz="2200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SimSun" panose="02010600030101010101" pitchFamily="2" charset="-122"/>
            </a:endParaRPr>
          </a:p>
          <a:p>
            <a:pPr lvl="1">
              <a:lnSpc>
                <a:spcPct val="115000"/>
              </a:lnSpc>
              <a:spcAft>
                <a:spcPts val="1200"/>
              </a:spcAft>
            </a:pPr>
            <a:r>
              <a:rPr lang="zh-TW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需整齊的輸出結果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結果報告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(60%)</a:t>
            </a:r>
          </a:p>
          <a:p>
            <a:pPr lvl="1">
              <a:lnSpc>
                <a:spcPct val="115000"/>
              </a:lnSpc>
            </a:pPr>
            <a:r>
              <a:rPr lang="zh-TW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介面說明（開發平台、如何執行</a:t>
            </a:r>
            <a:r>
              <a:rPr lang="en-US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...</a:t>
            </a:r>
            <a:r>
              <a:rPr lang="zh-TW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zh-TW" altLang="zh-TW" sz="2200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SimSun" panose="02010600030101010101" pitchFamily="2" charset="-122"/>
            </a:endParaRPr>
          </a:p>
          <a:p>
            <a:pPr lvl="1">
              <a:lnSpc>
                <a:spcPct val="115000"/>
              </a:lnSpc>
            </a:pPr>
            <a:r>
              <a:rPr lang="zh-TW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程式架構說明（程式運行流程、核心程式碼說明</a:t>
            </a:r>
            <a:r>
              <a:rPr lang="en-US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...</a:t>
            </a:r>
            <a:r>
              <a:rPr lang="zh-TW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） </a:t>
            </a:r>
            <a:endParaRPr lang="zh-TW" altLang="zh-TW" sz="2200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SimSun" panose="02010600030101010101" pitchFamily="2" charset="-122"/>
            </a:endParaRPr>
          </a:p>
          <a:p>
            <a:pPr lvl="1">
              <a:lnSpc>
                <a:spcPct val="115000"/>
              </a:lnSpc>
            </a:pPr>
            <a:r>
              <a:rPr lang="zh-TW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數學運算說明 </a:t>
            </a:r>
            <a:endParaRPr lang="zh-TW" altLang="zh-TW" sz="2200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SimSun" panose="02010600030101010101" pitchFamily="2" charset="-122"/>
            </a:endParaRPr>
          </a:p>
          <a:p>
            <a:pPr lvl="1">
              <a:lnSpc>
                <a:spcPct val="115000"/>
              </a:lnSpc>
              <a:spcAft>
                <a:spcPts val="1200"/>
              </a:spcAft>
            </a:pPr>
            <a:r>
              <a:rPr lang="zh-TW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加分題：討論兩種逆向運動學</a:t>
            </a:r>
            <a:r>
              <a:rPr lang="en-US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代數法，幾何法</a:t>
            </a:r>
            <a:r>
              <a:rPr lang="en-US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的優缺點 </a:t>
            </a:r>
            <a:endParaRPr lang="zh-TW" altLang="zh-TW" sz="2200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698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09889-1996-44C4-8C67-8CF9481A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357973-5CA3-4A00-8732-60A4410D7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結果報告請以電子檔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(Robotics_Project1_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.pdf)</a:t>
            </a:r>
            <a:r>
              <a:rPr lang="zh-TW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的形式呈現</a:t>
            </a:r>
            <a:endParaRPr lang="en-US" altLang="zh-TW" sz="24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請把完整專題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結果報告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壓縮成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”Robotics_Project1_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.zip”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開發平台請以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MATLAB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為主，其他平台例如：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C/C++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C#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Java ...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等請在結果報告中說明如何執行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結果報告的數學運算說明可用手寫掃描，使用方程式工具呈現數學運算者加分</a:t>
            </a:r>
          </a:p>
          <a:p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269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7146C1-E272-42FC-8299-7DC4450A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其他提醒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07201A-55A7-497F-A939-9CE08313D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請勿抄襲 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數學運算部分請使用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atan2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計算角度，因為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atan2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有方向性且可以避免數學極值出現 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可以將本專題的正逆向運動學做相互驗證，因為期末專題需要使用到本專題來計算運動學，所以本專題一定要認真做。 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機械手臂的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DH-model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不只一種描述方法，可以使用開源的工具作為輔助參考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需附出處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，但是運動學的部分需要符合本專題所提供的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DH-model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在不考慮角度限制的情況下，目標姿態若在工作範圍，將會有八組解。需要把八組解都顯示出來，並標示哪幾個關節超出工作範圍，若超出工作範圍則需標示超出工作範圍。</a:t>
            </a:r>
          </a:p>
        </p:txBody>
      </p:sp>
    </p:spTree>
    <p:extLst>
      <p:ext uri="{BB962C8B-B14F-4D97-AF65-F5344CB8AC3E}">
        <p14:creationId xmlns:p14="http://schemas.microsoft.com/office/powerpoint/2010/main" val="328693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>
            <a:extLst>
              <a:ext uri="{FF2B5EF4-FFF2-40B4-BE49-F238E27FC236}">
                <a16:creationId xmlns:a16="http://schemas.microsoft.com/office/drawing/2014/main" id="{F1E560CB-464D-4160-9CD8-ABF36A353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49" y="4030432"/>
            <a:ext cx="9533446" cy="265961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ED03C24-6F5E-48BD-B8B7-7916A49A7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838" y="1455110"/>
            <a:ext cx="9320068" cy="231668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AFD6387-3B1A-475E-9F44-E60A3D16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question1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BEAF1D7-5F84-404F-9995-0FFA2715BE84}"/>
              </a:ext>
            </a:extLst>
          </p:cNvPr>
          <p:cNvSpPr txBox="1"/>
          <p:nvPr/>
        </p:nvSpPr>
        <p:spPr>
          <a:xfrm>
            <a:off x="6540247" y="1827542"/>
            <a:ext cx="213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&lt;= input</a:t>
            </a:r>
            <a:endParaRPr lang="zh-TW" altLang="en-US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F5B4F04-2C0E-479F-9983-D527164CDD28}"/>
              </a:ext>
            </a:extLst>
          </p:cNvPr>
          <p:cNvSpPr txBox="1"/>
          <p:nvPr/>
        </p:nvSpPr>
        <p:spPr>
          <a:xfrm>
            <a:off x="10621570" y="2706482"/>
            <a:ext cx="21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&lt;= output</a:t>
            </a:r>
            <a:endParaRPr lang="zh-TW" altLang="en-US" sz="20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851DDE7-E222-466B-9699-66708114A26B}"/>
              </a:ext>
            </a:extLst>
          </p:cNvPr>
          <p:cNvSpPr txBox="1"/>
          <p:nvPr/>
        </p:nvSpPr>
        <p:spPr>
          <a:xfrm>
            <a:off x="4995663" y="4773255"/>
            <a:ext cx="3617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&lt;= Input out of range</a:t>
            </a:r>
            <a:endParaRPr lang="zh-TW" altLang="en-US" sz="20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D63AB27-E56C-45B8-90E9-2FFCFA85597D}"/>
              </a:ext>
            </a:extLst>
          </p:cNvPr>
          <p:cNvSpPr/>
          <p:nvPr/>
        </p:nvSpPr>
        <p:spPr>
          <a:xfrm>
            <a:off x="993905" y="4737884"/>
            <a:ext cx="3201483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D71997B-5102-47DD-82D3-919C222FD722}"/>
              </a:ext>
            </a:extLst>
          </p:cNvPr>
          <p:cNvSpPr/>
          <p:nvPr/>
        </p:nvSpPr>
        <p:spPr>
          <a:xfrm>
            <a:off x="1133847" y="1964923"/>
            <a:ext cx="5177146" cy="182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57C0FAC-F1DD-4ED6-9E57-752F8E42111A}"/>
              </a:ext>
            </a:extLst>
          </p:cNvPr>
          <p:cNvSpPr/>
          <p:nvPr/>
        </p:nvSpPr>
        <p:spPr>
          <a:xfrm>
            <a:off x="622358" y="3751408"/>
            <a:ext cx="10510701" cy="457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95000"/>
                  <a:lumOff val="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BBF3247-7944-4679-B5D8-B8F95AC82770}"/>
              </a:ext>
            </a:extLst>
          </p:cNvPr>
          <p:cNvSpPr/>
          <p:nvPr/>
        </p:nvSpPr>
        <p:spPr>
          <a:xfrm>
            <a:off x="1129838" y="2196874"/>
            <a:ext cx="9238663" cy="1480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932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F840233C-B324-475A-A4C2-4479EB691D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878"/>
          <a:stretch/>
        </p:blipFill>
        <p:spPr>
          <a:xfrm>
            <a:off x="3656517" y="371523"/>
            <a:ext cx="4767904" cy="69188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BEAF1D7-5F84-404F-9995-0FFA2715BE84}"/>
              </a:ext>
            </a:extLst>
          </p:cNvPr>
          <p:cNvSpPr txBox="1"/>
          <p:nvPr/>
        </p:nvSpPr>
        <p:spPr>
          <a:xfrm>
            <a:off x="9322250" y="399047"/>
            <a:ext cx="21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&lt;= input</a:t>
            </a:r>
            <a:endParaRPr lang="zh-TW" altLang="en-US" sz="20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F5B4F04-2C0E-479F-9983-D527164CDD28}"/>
              </a:ext>
            </a:extLst>
          </p:cNvPr>
          <p:cNvSpPr txBox="1"/>
          <p:nvPr/>
        </p:nvSpPr>
        <p:spPr>
          <a:xfrm>
            <a:off x="9517796" y="3984526"/>
            <a:ext cx="21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&lt;= output</a:t>
            </a:r>
            <a:endParaRPr lang="zh-TW" altLang="en-US" sz="20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F4F89DB-CB96-40C5-99CC-317F518C775D}"/>
              </a:ext>
            </a:extLst>
          </p:cNvPr>
          <p:cNvSpPr/>
          <p:nvPr/>
        </p:nvSpPr>
        <p:spPr>
          <a:xfrm>
            <a:off x="3628790" y="328886"/>
            <a:ext cx="5286358" cy="7345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5C3FF7B3-35ED-4225-8905-BBD4929D1894}"/>
              </a:ext>
            </a:extLst>
          </p:cNvPr>
          <p:cNvGrpSpPr/>
          <p:nvPr/>
        </p:nvGrpSpPr>
        <p:grpSpPr>
          <a:xfrm>
            <a:off x="8802727" y="1082521"/>
            <a:ext cx="595715" cy="5446593"/>
            <a:chOff x="7856522" y="1339525"/>
            <a:chExt cx="628302" cy="515335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78C4C60-99B9-4CE0-A8D1-50FB92082916}"/>
                </a:ext>
              </a:extLst>
            </p:cNvPr>
            <p:cNvSpPr/>
            <p:nvPr/>
          </p:nvSpPr>
          <p:spPr>
            <a:xfrm>
              <a:off x="7975093" y="1417219"/>
              <a:ext cx="509731" cy="49807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A54EA44-F76B-4D46-949D-3369FB865B55}"/>
                </a:ext>
              </a:extLst>
            </p:cNvPr>
            <p:cNvSpPr/>
            <p:nvPr/>
          </p:nvSpPr>
          <p:spPr>
            <a:xfrm>
              <a:off x="7856522" y="1339525"/>
              <a:ext cx="222075" cy="515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21" name="標題 1">
            <a:extLst>
              <a:ext uri="{FF2B5EF4-FFF2-40B4-BE49-F238E27FC236}">
                <a16:creationId xmlns:a16="http://schemas.microsoft.com/office/drawing/2014/main" id="{68CEFF09-F4AD-4356-826A-EE548B34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148" y="100153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question2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F0DF3F3-8E93-49D7-9598-2BF5DCA02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999" y="1082521"/>
            <a:ext cx="4141678" cy="314127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707BA68-D5AF-427F-A013-31B2CA3B7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999" y="4223794"/>
            <a:ext cx="3996581" cy="195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30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346</Words>
  <Application>Microsoft Office PowerPoint</Application>
  <PresentationFormat>寬螢幕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SimSun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2023機器人學專題一說明</vt:lpstr>
      <vt:lpstr>配分方式</vt:lpstr>
      <vt:lpstr>注意事項</vt:lpstr>
      <vt:lpstr>其他提醒</vt:lpstr>
      <vt:lpstr>question1</vt:lpstr>
      <vt:lpstr>question2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2021機器人學專題一說明</dc:title>
  <dc:creator>順嘉 楊</dc:creator>
  <cp:lastModifiedBy>鄭祐承</cp:lastModifiedBy>
  <cp:revision>28</cp:revision>
  <dcterms:created xsi:type="dcterms:W3CDTF">2021-10-05T11:25:41Z</dcterms:created>
  <dcterms:modified xsi:type="dcterms:W3CDTF">2023-11-15T15:13:55Z</dcterms:modified>
</cp:coreProperties>
</file>